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6" r:id="rId4"/>
  </p:sldMasterIdLst>
  <p:notesMasterIdLst>
    <p:notesMasterId r:id="rId17"/>
  </p:notesMasterIdLst>
  <p:handoutMasterIdLst>
    <p:handoutMasterId r:id="rId18"/>
  </p:handoutMasterIdLst>
  <p:sldIdLst>
    <p:sldId id="256" r:id="rId5"/>
    <p:sldId id="257" r:id="rId6"/>
    <p:sldId id="258" r:id="rId7"/>
    <p:sldId id="259" r:id="rId8"/>
    <p:sldId id="267" r:id="rId9"/>
    <p:sldId id="260" r:id="rId10"/>
    <p:sldId id="261" r:id="rId11"/>
    <p:sldId id="268" r:id="rId12"/>
    <p:sldId id="266" r:id="rId13"/>
    <p:sldId id="263" r:id="rId14"/>
    <p:sldId id="265" r:id="rId15"/>
    <p:sldId id="264" r:id="rId16"/>
  </p:sldIdLst>
  <p:sldSz cx="9144000" cy="5715000" type="screen16x10"/>
  <p:notesSz cx="6797675" cy="9926638"/>
  <p:defaultTextStyle>
    <a:defPPr>
      <a:defRPr lang="en-NZ"/>
    </a:defPPr>
    <a:lvl1pPr algn="l" rtl="0" fontAlgn="base">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143"/>
    <a:srgbClr val="444D3E"/>
    <a:srgbClr val="DC4913"/>
    <a:srgbClr val="00877C"/>
    <a:srgbClr val="005B82"/>
    <a:srgbClr val="471557"/>
    <a:srgbClr val="E6AA0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13F8A6-F1FA-4B9B-B39E-17F812FDD2E8}" v="724" dt="2022-08-31T19:50:54.6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275" autoAdjust="0"/>
  </p:normalViewPr>
  <p:slideViewPr>
    <p:cSldViewPr snapToGrid="0">
      <p:cViewPr varScale="1">
        <p:scale>
          <a:sx n="53" d="100"/>
          <a:sy n="53" d="100"/>
        </p:scale>
        <p:origin x="168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Marmont" userId="f63b191d-84ba-410b-aaa7-21deb2064180" providerId="ADAL" clId="{C013F8A6-F1FA-4B9B-B39E-17F812FDD2E8}"/>
    <pc:docChg chg="undo redo custSel addSld delSld modSld sldOrd">
      <pc:chgData name="Ben Marmont" userId="f63b191d-84ba-410b-aaa7-21deb2064180" providerId="ADAL" clId="{C013F8A6-F1FA-4B9B-B39E-17F812FDD2E8}" dt="2022-08-31T19:50:54.605" v="15432"/>
      <pc:docMkLst>
        <pc:docMk/>
      </pc:docMkLst>
      <pc:sldChg chg="addSp delSp modSp mod modTransition modAnim modNotesTx">
        <pc:chgData name="Ben Marmont" userId="f63b191d-84ba-410b-aaa7-21deb2064180" providerId="ADAL" clId="{C013F8A6-F1FA-4B9B-B39E-17F812FDD2E8}" dt="2022-08-31T19:50:54.605" v="15432"/>
        <pc:sldMkLst>
          <pc:docMk/>
          <pc:sldMk cId="0" sldId="256"/>
        </pc:sldMkLst>
        <pc:spChg chg="add mod">
          <ac:chgData name="Ben Marmont" userId="f63b191d-84ba-410b-aaa7-21deb2064180" providerId="ADAL" clId="{C013F8A6-F1FA-4B9B-B39E-17F812FDD2E8}" dt="2022-08-18T00:27:14.872" v="7916" actId="20577"/>
          <ac:spMkLst>
            <pc:docMk/>
            <pc:sldMk cId="0" sldId="256"/>
            <ac:spMk id="6" creationId="{B79AEA76-5C7F-210C-8932-34C23C6DBA1D}"/>
          </ac:spMkLst>
        </pc:spChg>
        <pc:spChg chg="mod">
          <ac:chgData name="Ben Marmont" userId="f63b191d-84ba-410b-aaa7-21deb2064180" providerId="ADAL" clId="{C013F8A6-F1FA-4B9B-B39E-17F812FDD2E8}" dt="2022-08-16T02:37:07.260" v="6032" actId="20577"/>
          <ac:spMkLst>
            <pc:docMk/>
            <pc:sldMk cId="0" sldId="256"/>
            <ac:spMk id="21" creationId="{B5AE302D-4876-4547-9BC4-69E38F26EACA}"/>
          </ac:spMkLst>
        </pc:spChg>
        <pc:spChg chg="mod">
          <ac:chgData name="Ben Marmont" userId="f63b191d-84ba-410b-aaa7-21deb2064180" providerId="ADAL" clId="{C013F8A6-F1FA-4B9B-B39E-17F812FDD2E8}" dt="2022-08-16T05:17:54.235" v="7168" actId="20577"/>
          <ac:spMkLst>
            <pc:docMk/>
            <pc:sldMk cId="0" sldId="256"/>
            <ac:spMk id="6147" creationId="{49E461F6-87E1-4DDD-9BCA-2341FD7BB8A7}"/>
          </ac:spMkLst>
        </pc:spChg>
        <pc:picChg chg="add del mod ord">
          <ac:chgData name="Ben Marmont" userId="f63b191d-84ba-410b-aaa7-21deb2064180" providerId="ADAL" clId="{C013F8A6-F1FA-4B9B-B39E-17F812FDD2E8}" dt="2022-08-15T22:54:49.319" v="190" actId="478"/>
          <ac:picMkLst>
            <pc:docMk/>
            <pc:sldMk cId="0" sldId="256"/>
            <ac:picMk id="3" creationId="{CD899FE6-26B4-5533-D3BF-BE957120580E}"/>
          </ac:picMkLst>
        </pc:picChg>
        <pc:picChg chg="add del mod">
          <ac:chgData name="Ben Marmont" userId="f63b191d-84ba-410b-aaa7-21deb2064180" providerId="ADAL" clId="{C013F8A6-F1FA-4B9B-B39E-17F812FDD2E8}" dt="2022-08-31T09:08:34.863" v="15416"/>
          <ac:picMkLst>
            <pc:docMk/>
            <pc:sldMk cId="0" sldId="256"/>
            <ac:picMk id="4" creationId="{B9978D82-73C8-48AE-8B88-F6769CA15DC1}"/>
          </ac:picMkLst>
        </pc:picChg>
        <pc:picChg chg="add mod modCrop">
          <ac:chgData name="Ben Marmont" userId="f63b191d-84ba-410b-aaa7-21deb2064180" providerId="ADAL" clId="{C013F8A6-F1FA-4B9B-B39E-17F812FDD2E8}" dt="2022-08-15T23:01:25.976" v="285" actId="14100"/>
          <ac:picMkLst>
            <pc:docMk/>
            <pc:sldMk cId="0" sldId="256"/>
            <ac:picMk id="5" creationId="{35349B41-2425-5DEA-58DC-ECA2A059AF7D}"/>
          </ac:picMkLst>
        </pc:picChg>
        <pc:picChg chg="add del mod ord">
          <ac:chgData name="Ben Marmont" userId="f63b191d-84ba-410b-aaa7-21deb2064180" providerId="ADAL" clId="{C013F8A6-F1FA-4B9B-B39E-17F812FDD2E8}" dt="2022-08-31T09:25:31.778" v="15417"/>
          <ac:picMkLst>
            <pc:docMk/>
            <pc:sldMk cId="0" sldId="256"/>
            <ac:picMk id="7" creationId="{751107CD-AAC4-AA95-1B06-AC0936F6A1DF}"/>
          </ac:picMkLst>
        </pc:picChg>
        <pc:picChg chg="add del mod">
          <ac:chgData name="Ben Marmont" userId="f63b191d-84ba-410b-aaa7-21deb2064180" providerId="ADAL" clId="{C013F8A6-F1FA-4B9B-B39E-17F812FDD2E8}" dt="2022-08-31T19:33:49.133" v="15430"/>
          <ac:picMkLst>
            <pc:docMk/>
            <pc:sldMk cId="0" sldId="256"/>
            <ac:picMk id="8" creationId="{121449BB-09BE-A237-2BBC-6E4718D4F277}"/>
          </ac:picMkLst>
        </pc:picChg>
        <pc:picChg chg="add del mod ord">
          <ac:chgData name="Ben Marmont" userId="f63b191d-84ba-410b-aaa7-21deb2064180" providerId="ADAL" clId="{C013F8A6-F1FA-4B9B-B39E-17F812FDD2E8}" dt="2022-08-31T19:50:03.981" v="15431"/>
          <ac:picMkLst>
            <pc:docMk/>
            <pc:sldMk cId="0" sldId="256"/>
            <ac:picMk id="11" creationId="{95B9C9F4-476C-61C0-1593-FAF7D27061E4}"/>
          </ac:picMkLst>
        </pc:picChg>
        <pc:picChg chg="add del mod">
          <ac:chgData name="Ben Marmont" userId="f63b191d-84ba-410b-aaa7-21deb2064180" providerId="ADAL" clId="{C013F8A6-F1FA-4B9B-B39E-17F812FDD2E8}" dt="2022-08-31T19:50:54.605" v="15432"/>
          <ac:picMkLst>
            <pc:docMk/>
            <pc:sldMk cId="0" sldId="256"/>
            <ac:picMk id="12" creationId="{62966471-0B59-D9B0-ABF8-2A0E174C48C6}"/>
          </ac:picMkLst>
        </pc:picChg>
      </pc:sldChg>
      <pc:sldChg chg="addSp delSp modSp new mod modTransition modClrScheme modAnim chgLayout modNotesTx">
        <pc:chgData name="Ben Marmont" userId="f63b191d-84ba-410b-aaa7-21deb2064180" providerId="ADAL" clId="{C013F8A6-F1FA-4B9B-B39E-17F812FDD2E8}" dt="2022-08-31T19:50:54.605" v="15432"/>
        <pc:sldMkLst>
          <pc:docMk/>
          <pc:sldMk cId="4176844832" sldId="257"/>
        </pc:sldMkLst>
        <pc:spChg chg="mod ord">
          <ac:chgData name="Ben Marmont" userId="f63b191d-84ba-410b-aaa7-21deb2064180" providerId="ADAL" clId="{C013F8A6-F1FA-4B9B-B39E-17F812FDD2E8}" dt="2022-08-15T23:52:48.457" v="401" actId="26606"/>
          <ac:spMkLst>
            <pc:docMk/>
            <pc:sldMk cId="4176844832" sldId="257"/>
            <ac:spMk id="2" creationId="{4FA6CAE4-40D1-1416-6E7A-D7553F97206D}"/>
          </ac:spMkLst>
        </pc:spChg>
        <pc:spChg chg="del">
          <ac:chgData name="Ben Marmont" userId="f63b191d-84ba-410b-aaa7-21deb2064180" providerId="ADAL" clId="{C013F8A6-F1FA-4B9B-B39E-17F812FDD2E8}" dt="2022-08-15T23:51:33.587" v="354"/>
          <ac:spMkLst>
            <pc:docMk/>
            <pc:sldMk cId="4176844832" sldId="257"/>
            <ac:spMk id="3" creationId="{BB02E856-3AF9-C150-3DC3-32FEC14A0AC0}"/>
          </ac:spMkLst>
        </pc:spChg>
        <pc:picChg chg="add mod ord">
          <ac:chgData name="Ben Marmont" userId="f63b191d-84ba-410b-aaa7-21deb2064180" providerId="ADAL" clId="{C013F8A6-F1FA-4B9B-B39E-17F812FDD2E8}" dt="2022-08-15T23:52:48.457" v="401" actId="26606"/>
          <ac:picMkLst>
            <pc:docMk/>
            <pc:sldMk cId="4176844832" sldId="257"/>
            <ac:picMk id="4" creationId="{983DAFE7-D94C-6789-5B2E-F6454CE5A472}"/>
          </ac:picMkLst>
        </pc:picChg>
        <pc:picChg chg="add del mod">
          <ac:chgData name="Ben Marmont" userId="f63b191d-84ba-410b-aaa7-21deb2064180" providerId="ADAL" clId="{C013F8A6-F1FA-4B9B-B39E-17F812FDD2E8}" dt="2022-08-31T09:08:34.863" v="15416"/>
          <ac:picMkLst>
            <pc:docMk/>
            <pc:sldMk cId="4176844832" sldId="257"/>
            <ac:picMk id="5" creationId="{CEFEA314-3A80-ACA7-BCA5-15E44C4011C5}"/>
          </ac:picMkLst>
        </pc:picChg>
        <pc:picChg chg="add del mod">
          <ac:chgData name="Ben Marmont" userId="f63b191d-84ba-410b-aaa7-21deb2064180" providerId="ADAL" clId="{C013F8A6-F1FA-4B9B-B39E-17F812FDD2E8}" dt="2022-08-15T23:52:36.581" v="391" actId="21"/>
          <ac:picMkLst>
            <pc:docMk/>
            <pc:sldMk cId="4176844832" sldId="257"/>
            <ac:picMk id="5" creationId="{EF38AFCA-A7D1-199A-8621-60B04D3C7977}"/>
          </ac:picMkLst>
        </pc:picChg>
        <pc:picChg chg="add mod">
          <ac:chgData name="Ben Marmont" userId="f63b191d-84ba-410b-aaa7-21deb2064180" providerId="ADAL" clId="{C013F8A6-F1FA-4B9B-B39E-17F812FDD2E8}" dt="2022-08-15T23:52:48.457" v="401" actId="26606"/>
          <ac:picMkLst>
            <pc:docMk/>
            <pc:sldMk cId="4176844832" sldId="257"/>
            <ac:picMk id="7" creationId="{40772ABC-D25F-01DF-42AF-E073747CEC00}"/>
          </ac:picMkLst>
        </pc:picChg>
        <pc:picChg chg="add del mod ord">
          <ac:chgData name="Ben Marmont" userId="f63b191d-84ba-410b-aaa7-21deb2064180" providerId="ADAL" clId="{C013F8A6-F1FA-4B9B-B39E-17F812FDD2E8}" dt="2022-08-31T09:25:31.778" v="15417"/>
          <ac:picMkLst>
            <pc:docMk/>
            <pc:sldMk cId="4176844832" sldId="257"/>
            <ac:picMk id="9" creationId="{97D50C95-8333-B94A-AE9B-9190C65F996B}"/>
          </ac:picMkLst>
        </pc:picChg>
        <pc:picChg chg="add del mod">
          <ac:chgData name="Ben Marmont" userId="f63b191d-84ba-410b-aaa7-21deb2064180" providerId="ADAL" clId="{C013F8A6-F1FA-4B9B-B39E-17F812FDD2E8}" dt="2022-08-31T19:33:49.133" v="15430"/>
          <ac:picMkLst>
            <pc:docMk/>
            <pc:sldMk cId="4176844832" sldId="257"/>
            <ac:picMk id="10" creationId="{B272A15E-670F-533B-9B45-AD46EEE0A033}"/>
          </ac:picMkLst>
        </pc:picChg>
        <pc:picChg chg="add del mod ord">
          <ac:chgData name="Ben Marmont" userId="f63b191d-84ba-410b-aaa7-21deb2064180" providerId="ADAL" clId="{C013F8A6-F1FA-4B9B-B39E-17F812FDD2E8}" dt="2022-08-31T19:50:03.981" v="15431"/>
          <ac:picMkLst>
            <pc:docMk/>
            <pc:sldMk cId="4176844832" sldId="257"/>
            <ac:picMk id="11" creationId="{43042BED-ED63-0408-2E7A-638F24B1C749}"/>
          </ac:picMkLst>
        </pc:picChg>
        <pc:picChg chg="add del mod">
          <ac:chgData name="Ben Marmont" userId="f63b191d-84ba-410b-aaa7-21deb2064180" providerId="ADAL" clId="{C013F8A6-F1FA-4B9B-B39E-17F812FDD2E8}" dt="2022-08-31T19:50:54.605" v="15432"/>
          <ac:picMkLst>
            <pc:docMk/>
            <pc:sldMk cId="4176844832" sldId="257"/>
            <ac:picMk id="12" creationId="{5967018F-9328-21D4-9AE4-EEA50832B779}"/>
          </ac:picMkLst>
        </pc:picChg>
      </pc:sldChg>
      <pc:sldChg chg="addSp delSp modSp new mod modTransition modClrScheme modAnim chgLayout modNotesTx">
        <pc:chgData name="Ben Marmont" userId="f63b191d-84ba-410b-aaa7-21deb2064180" providerId="ADAL" clId="{C013F8A6-F1FA-4B9B-B39E-17F812FDD2E8}" dt="2022-08-31T19:50:54.605" v="15432"/>
        <pc:sldMkLst>
          <pc:docMk/>
          <pc:sldMk cId="756310293" sldId="258"/>
        </pc:sldMkLst>
        <pc:spChg chg="mod ord">
          <ac:chgData name="Ben Marmont" userId="f63b191d-84ba-410b-aaa7-21deb2064180" providerId="ADAL" clId="{C013F8A6-F1FA-4B9B-B39E-17F812FDD2E8}" dt="2022-08-29T00:47:54.154" v="13261" actId="27636"/>
          <ac:spMkLst>
            <pc:docMk/>
            <pc:sldMk cId="756310293" sldId="258"/>
            <ac:spMk id="2" creationId="{67237F3B-7BB1-1D69-6D1A-55F66ABDE73E}"/>
          </ac:spMkLst>
        </pc:spChg>
        <pc:spChg chg="del">
          <ac:chgData name="Ben Marmont" userId="f63b191d-84ba-410b-aaa7-21deb2064180" providerId="ADAL" clId="{C013F8A6-F1FA-4B9B-B39E-17F812FDD2E8}" dt="2022-08-15T23:52:38.379" v="392"/>
          <ac:spMkLst>
            <pc:docMk/>
            <pc:sldMk cId="756310293" sldId="258"/>
            <ac:spMk id="3" creationId="{5EC8AE76-0FF1-9AEB-43E6-5ED458A7BC2A}"/>
          </ac:spMkLst>
        </pc:spChg>
        <pc:picChg chg="add mod">
          <ac:chgData name="Ben Marmont" userId="f63b191d-84ba-410b-aaa7-21deb2064180" providerId="ADAL" clId="{C013F8A6-F1FA-4B9B-B39E-17F812FDD2E8}" dt="2022-08-15T23:53:55.006" v="413" actId="26606"/>
          <ac:picMkLst>
            <pc:docMk/>
            <pc:sldMk cId="756310293" sldId="258"/>
            <ac:picMk id="4" creationId="{5568ECF6-6AC6-F953-C8B7-2B53E56B39CA}"/>
          </ac:picMkLst>
        </pc:picChg>
        <pc:picChg chg="add del mod">
          <ac:chgData name="Ben Marmont" userId="f63b191d-84ba-410b-aaa7-21deb2064180" providerId="ADAL" clId="{C013F8A6-F1FA-4B9B-B39E-17F812FDD2E8}" dt="2022-08-31T19:33:49.133" v="15430"/>
          <ac:picMkLst>
            <pc:docMk/>
            <pc:sldMk cId="756310293" sldId="258"/>
            <ac:picMk id="5" creationId="{0E3DF449-3553-3F03-3B4A-67FCE47B3ED8}"/>
          </ac:picMkLst>
        </pc:picChg>
        <pc:picChg chg="add mod">
          <ac:chgData name="Ben Marmont" userId="f63b191d-84ba-410b-aaa7-21deb2064180" providerId="ADAL" clId="{C013F8A6-F1FA-4B9B-B39E-17F812FDD2E8}" dt="2022-08-15T23:53:55.006" v="413" actId="26606"/>
          <ac:picMkLst>
            <pc:docMk/>
            <pc:sldMk cId="756310293" sldId="258"/>
            <ac:picMk id="6" creationId="{CCECC745-C5EC-4CFA-7BAF-F4BD99E0B13A}"/>
          </ac:picMkLst>
        </pc:picChg>
        <pc:picChg chg="add del mod ord">
          <ac:chgData name="Ben Marmont" userId="f63b191d-84ba-410b-aaa7-21deb2064180" providerId="ADAL" clId="{C013F8A6-F1FA-4B9B-B39E-17F812FDD2E8}" dt="2022-08-31T19:50:03.981" v="15431"/>
          <ac:picMkLst>
            <pc:docMk/>
            <pc:sldMk cId="756310293" sldId="258"/>
            <ac:picMk id="7" creationId="{534B5AE5-E779-7F10-4F51-3E904D239AAF}"/>
          </ac:picMkLst>
        </pc:picChg>
        <pc:picChg chg="add del mod">
          <ac:chgData name="Ben Marmont" userId="f63b191d-84ba-410b-aaa7-21deb2064180" providerId="ADAL" clId="{C013F8A6-F1FA-4B9B-B39E-17F812FDD2E8}" dt="2022-08-31T19:50:54.605" v="15432"/>
          <ac:picMkLst>
            <pc:docMk/>
            <pc:sldMk cId="756310293" sldId="258"/>
            <ac:picMk id="8" creationId="{345B5A24-DFD0-06EB-AFC1-C0B3BC8559A5}"/>
          </ac:picMkLst>
        </pc:picChg>
      </pc:sldChg>
      <pc:sldChg chg="addSp delSp modSp new mod ord modTransition modClrScheme modAnim chgLayout modNotesTx">
        <pc:chgData name="Ben Marmont" userId="f63b191d-84ba-410b-aaa7-21deb2064180" providerId="ADAL" clId="{C013F8A6-F1FA-4B9B-B39E-17F812FDD2E8}" dt="2022-08-31T19:50:54.605" v="15432"/>
        <pc:sldMkLst>
          <pc:docMk/>
          <pc:sldMk cId="4062960300" sldId="259"/>
        </pc:sldMkLst>
        <pc:spChg chg="del">
          <ac:chgData name="Ben Marmont" userId="f63b191d-84ba-410b-aaa7-21deb2064180" providerId="ADAL" clId="{C013F8A6-F1FA-4B9B-B39E-17F812FDD2E8}" dt="2022-08-16T00:08:06.127" v="3386"/>
          <ac:spMkLst>
            <pc:docMk/>
            <pc:sldMk cId="4062960300" sldId="259"/>
            <ac:spMk id="2" creationId="{356EF505-2F9E-1BC7-0BFD-6B51BBAA6B9D}"/>
          </ac:spMkLst>
        </pc:spChg>
        <pc:spChg chg="add mod">
          <ac:chgData name="Ben Marmont" userId="f63b191d-84ba-410b-aaa7-21deb2064180" providerId="ADAL" clId="{C013F8A6-F1FA-4B9B-B39E-17F812FDD2E8}" dt="2022-08-16T00:09:02.997" v="3421" actId="20577"/>
          <ac:spMkLst>
            <pc:docMk/>
            <pc:sldMk cId="4062960300" sldId="259"/>
            <ac:spMk id="9" creationId="{2E5837FF-E5C3-342F-15C8-1EB9973D4ADD}"/>
          </ac:spMkLst>
        </pc:spChg>
        <pc:picChg chg="add del mod">
          <ac:chgData name="Ben Marmont" userId="f63b191d-84ba-410b-aaa7-21deb2064180" providerId="ADAL" clId="{C013F8A6-F1FA-4B9B-B39E-17F812FDD2E8}" dt="2022-08-31T19:33:49.133" v="15430"/>
          <ac:picMkLst>
            <pc:docMk/>
            <pc:sldMk cId="4062960300" sldId="259"/>
            <ac:picMk id="3" creationId="{1033C7FD-7C5A-595E-5F8C-D0AF8ED21E7F}"/>
          </ac:picMkLst>
        </pc:picChg>
        <pc:picChg chg="add mod">
          <ac:chgData name="Ben Marmont" userId="f63b191d-84ba-410b-aaa7-21deb2064180" providerId="ADAL" clId="{C013F8A6-F1FA-4B9B-B39E-17F812FDD2E8}" dt="2022-08-16T00:08:55.898" v="3397" actId="26606"/>
          <ac:picMkLst>
            <pc:docMk/>
            <pc:sldMk cId="4062960300" sldId="259"/>
            <ac:picMk id="4" creationId="{DB809EA7-4AE9-68AB-6A4A-4389D64F3B1F}"/>
          </ac:picMkLst>
        </pc:picChg>
        <pc:picChg chg="add del mod ord">
          <ac:chgData name="Ben Marmont" userId="f63b191d-84ba-410b-aaa7-21deb2064180" providerId="ADAL" clId="{C013F8A6-F1FA-4B9B-B39E-17F812FDD2E8}" dt="2022-08-31T19:50:03.981" v="15431"/>
          <ac:picMkLst>
            <pc:docMk/>
            <pc:sldMk cId="4062960300" sldId="259"/>
            <ac:picMk id="5" creationId="{DB025FC8-F427-FB2B-620A-E40C02E00016}"/>
          </ac:picMkLst>
        </pc:picChg>
        <pc:picChg chg="add del mod">
          <ac:chgData name="Ben Marmont" userId="f63b191d-84ba-410b-aaa7-21deb2064180" providerId="ADAL" clId="{C013F8A6-F1FA-4B9B-B39E-17F812FDD2E8}" dt="2022-08-31T19:50:54.605" v="15432"/>
          <ac:picMkLst>
            <pc:docMk/>
            <pc:sldMk cId="4062960300" sldId="259"/>
            <ac:picMk id="6" creationId="{1875F8A4-08C2-D1DD-6537-D3ECFB530A26}"/>
          </ac:picMkLst>
        </pc:picChg>
      </pc:sldChg>
      <pc:sldChg chg="addSp delSp modSp new mod modTransition modAnim modNotesTx">
        <pc:chgData name="Ben Marmont" userId="f63b191d-84ba-410b-aaa7-21deb2064180" providerId="ADAL" clId="{C013F8A6-F1FA-4B9B-B39E-17F812FDD2E8}" dt="2022-08-31T19:50:54.605" v="15432"/>
        <pc:sldMkLst>
          <pc:docMk/>
          <pc:sldMk cId="995125605" sldId="260"/>
        </pc:sldMkLst>
        <pc:spChg chg="mod">
          <ac:chgData name="Ben Marmont" userId="f63b191d-84ba-410b-aaa7-21deb2064180" providerId="ADAL" clId="{C013F8A6-F1FA-4B9B-B39E-17F812FDD2E8}" dt="2022-08-26T02:44:13.516" v="13166" actId="20577"/>
          <ac:spMkLst>
            <pc:docMk/>
            <pc:sldMk cId="995125605" sldId="260"/>
            <ac:spMk id="2" creationId="{FFA8D0C5-B23A-7A63-C856-D6C6EF413A4D}"/>
          </ac:spMkLst>
        </pc:spChg>
        <pc:spChg chg="del mod">
          <ac:chgData name="Ben Marmont" userId="f63b191d-84ba-410b-aaa7-21deb2064180" providerId="ADAL" clId="{C013F8A6-F1FA-4B9B-B39E-17F812FDD2E8}" dt="2022-08-16T00:14:37.099" v="4524" actId="26606"/>
          <ac:spMkLst>
            <pc:docMk/>
            <pc:sldMk cId="995125605" sldId="260"/>
            <ac:spMk id="3" creationId="{977D9803-D5C1-EFD8-8265-5EF4F9F0F5A1}"/>
          </ac:spMkLst>
        </pc:spChg>
        <pc:graphicFrameChg chg="add mod">
          <ac:chgData name="Ben Marmont" userId="f63b191d-84ba-410b-aaa7-21deb2064180" providerId="ADAL" clId="{C013F8A6-F1FA-4B9B-B39E-17F812FDD2E8}" dt="2022-08-29T02:09:51.800" v="14245" actId="20577"/>
          <ac:graphicFrameMkLst>
            <pc:docMk/>
            <pc:sldMk cId="995125605" sldId="260"/>
            <ac:graphicFrameMk id="5" creationId="{A013A53E-CFB5-A8F9-4681-01E48ADD23D0}"/>
          </ac:graphicFrameMkLst>
        </pc:graphicFrameChg>
        <pc:picChg chg="add del mod">
          <ac:chgData name="Ben Marmont" userId="f63b191d-84ba-410b-aaa7-21deb2064180" providerId="ADAL" clId="{C013F8A6-F1FA-4B9B-B39E-17F812FDD2E8}" dt="2022-08-31T19:33:49.133" v="15430"/>
          <ac:picMkLst>
            <pc:docMk/>
            <pc:sldMk cId="995125605" sldId="260"/>
            <ac:picMk id="4" creationId="{8F48D6D7-BB06-F5F0-EC99-BA0F9D1B5E8C}"/>
          </ac:picMkLst>
        </pc:picChg>
        <pc:picChg chg="add del mod ord">
          <ac:chgData name="Ben Marmont" userId="f63b191d-84ba-410b-aaa7-21deb2064180" providerId="ADAL" clId="{C013F8A6-F1FA-4B9B-B39E-17F812FDD2E8}" dt="2022-08-31T19:50:03.981" v="15431"/>
          <ac:picMkLst>
            <pc:docMk/>
            <pc:sldMk cId="995125605" sldId="260"/>
            <ac:picMk id="6" creationId="{ED3966E5-3BD3-B672-E5D6-B0E05EA2EBE0}"/>
          </ac:picMkLst>
        </pc:picChg>
        <pc:picChg chg="add del mod">
          <ac:chgData name="Ben Marmont" userId="f63b191d-84ba-410b-aaa7-21deb2064180" providerId="ADAL" clId="{C013F8A6-F1FA-4B9B-B39E-17F812FDD2E8}" dt="2022-08-31T19:50:54.605" v="15432"/>
          <ac:picMkLst>
            <pc:docMk/>
            <pc:sldMk cId="995125605" sldId="260"/>
            <ac:picMk id="7" creationId="{3F46102F-0E5A-22EF-4542-C3A9F5E7EA97}"/>
          </ac:picMkLst>
        </pc:picChg>
      </pc:sldChg>
      <pc:sldChg chg="addSp delSp modSp new mod modTransition modClrScheme modAnim chgLayout modNotesTx">
        <pc:chgData name="Ben Marmont" userId="f63b191d-84ba-410b-aaa7-21deb2064180" providerId="ADAL" clId="{C013F8A6-F1FA-4B9B-B39E-17F812FDD2E8}" dt="2022-08-31T19:50:54.605" v="15432"/>
        <pc:sldMkLst>
          <pc:docMk/>
          <pc:sldMk cId="57347292" sldId="261"/>
        </pc:sldMkLst>
        <pc:spChg chg="mod">
          <ac:chgData name="Ben Marmont" userId="f63b191d-84ba-410b-aaa7-21deb2064180" providerId="ADAL" clId="{C013F8A6-F1FA-4B9B-B39E-17F812FDD2E8}" dt="2022-08-18T00:46:18.221" v="8125" actId="14100"/>
          <ac:spMkLst>
            <pc:docMk/>
            <pc:sldMk cId="57347292" sldId="261"/>
            <ac:spMk id="2" creationId="{82EEDF8E-FD67-EB12-2C23-2EBB809F7FE5}"/>
          </ac:spMkLst>
        </pc:spChg>
        <pc:spChg chg="add del mod">
          <ac:chgData name="Ben Marmont" userId="f63b191d-84ba-410b-aaa7-21deb2064180" providerId="ADAL" clId="{C013F8A6-F1FA-4B9B-B39E-17F812FDD2E8}" dt="2022-08-16T04:55:45.474" v="6584"/>
          <ac:spMkLst>
            <pc:docMk/>
            <pc:sldMk cId="57347292" sldId="261"/>
            <ac:spMk id="3" creationId="{8A3A4E79-CE9D-DAA0-A26B-2321F481A500}"/>
          </ac:spMkLst>
        </pc:spChg>
        <pc:spChg chg="add del mod">
          <ac:chgData name="Ben Marmont" userId="f63b191d-84ba-410b-aaa7-21deb2064180" providerId="ADAL" clId="{C013F8A6-F1FA-4B9B-B39E-17F812FDD2E8}" dt="2022-08-18T00:40:07.523" v="7999" actId="478"/>
          <ac:spMkLst>
            <pc:docMk/>
            <pc:sldMk cId="57347292" sldId="261"/>
            <ac:spMk id="5" creationId="{D8182D41-A26E-4D68-160F-E19E20756638}"/>
          </ac:spMkLst>
        </pc:spChg>
        <pc:spChg chg="add del mod">
          <ac:chgData name="Ben Marmont" userId="f63b191d-84ba-410b-aaa7-21deb2064180" providerId="ADAL" clId="{C013F8A6-F1FA-4B9B-B39E-17F812FDD2E8}" dt="2022-08-16T04:58:20.602" v="6594" actId="26606"/>
          <ac:spMkLst>
            <pc:docMk/>
            <pc:sldMk cId="57347292" sldId="261"/>
            <ac:spMk id="7" creationId="{18E7E9F0-3FE6-AA94-82D0-D13F15E5DE95}"/>
          </ac:spMkLst>
        </pc:spChg>
        <pc:spChg chg="add del mod">
          <ac:chgData name="Ben Marmont" userId="f63b191d-84ba-410b-aaa7-21deb2064180" providerId="ADAL" clId="{C013F8A6-F1FA-4B9B-B39E-17F812FDD2E8}" dt="2022-08-18T00:40:35.051" v="8005" actId="478"/>
          <ac:spMkLst>
            <pc:docMk/>
            <pc:sldMk cId="57347292" sldId="261"/>
            <ac:spMk id="7" creationId="{88CA2E6D-FD9A-B17E-608E-DB86D1310AB2}"/>
          </ac:spMkLst>
        </pc:spChg>
        <pc:spChg chg="add mod">
          <ac:chgData name="Ben Marmont" userId="f63b191d-84ba-410b-aaa7-21deb2064180" providerId="ADAL" clId="{C013F8A6-F1FA-4B9B-B39E-17F812FDD2E8}" dt="2022-08-18T00:46:08.158" v="8124" actId="1076"/>
          <ac:spMkLst>
            <pc:docMk/>
            <pc:sldMk cId="57347292" sldId="261"/>
            <ac:spMk id="11" creationId="{27317422-7607-F442-67F8-0CEC3E41B64C}"/>
          </ac:spMkLst>
        </pc:spChg>
        <pc:spChg chg="add del mod">
          <ac:chgData name="Ben Marmont" userId="f63b191d-84ba-410b-aaa7-21deb2064180" providerId="ADAL" clId="{C013F8A6-F1FA-4B9B-B39E-17F812FDD2E8}" dt="2022-08-16T04:58:22.056" v="6595"/>
          <ac:spMkLst>
            <pc:docMk/>
            <pc:sldMk cId="57347292" sldId="261"/>
            <ac:spMk id="12" creationId="{169EF6DA-89F8-45E4-57AA-D4D37D977655}"/>
          </ac:spMkLst>
        </pc:spChg>
        <pc:spChg chg="add del mod">
          <ac:chgData name="Ben Marmont" userId="f63b191d-84ba-410b-aaa7-21deb2064180" providerId="ADAL" clId="{C013F8A6-F1FA-4B9B-B39E-17F812FDD2E8}" dt="2022-08-16T04:58:30.475" v="6597" actId="26606"/>
          <ac:spMkLst>
            <pc:docMk/>
            <pc:sldMk cId="57347292" sldId="261"/>
            <ac:spMk id="14" creationId="{98DF3E20-E1EE-D931-1EF7-02F5D1475817}"/>
          </ac:spMkLst>
        </pc:spChg>
        <pc:spChg chg="add del mod">
          <ac:chgData name="Ben Marmont" userId="f63b191d-84ba-410b-aaa7-21deb2064180" providerId="ADAL" clId="{C013F8A6-F1FA-4B9B-B39E-17F812FDD2E8}" dt="2022-08-18T00:41:01.458" v="8013" actId="26606"/>
          <ac:spMkLst>
            <pc:docMk/>
            <pc:sldMk cId="57347292" sldId="261"/>
            <ac:spMk id="19" creationId="{0BD45BC9-1952-F383-339E-FEC027987A7F}"/>
          </ac:spMkLst>
        </pc:spChg>
        <pc:spChg chg="add del mod">
          <ac:chgData name="Ben Marmont" userId="f63b191d-84ba-410b-aaa7-21deb2064180" providerId="ADAL" clId="{C013F8A6-F1FA-4B9B-B39E-17F812FDD2E8}" dt="2022-08-18T00:41:17.067" v="8016" actId="26606"/>
          <ac:spMkLst>
            <pc:docMk/>
            <pc:sldMk cId="57347292" sldId="261"/>
            <ac:spMk id="24" creationId="{C4183691-AE59-199B-792E-FAA212AA57F2}"/>
          </ac:spMkLst>
        </pc:spChg>
        <pc:spChg chg="add del">
          <ac:chgData name="Ben Marmont" userId="f63b191d-84ba-410b-aaa7-21deb2064180" providerId="ADAL" clId="{C013F8A6-F1FA-4B9B-B39E-17F812FDD2E8}" dt="2022-08-18T00:41:01.451" v="8012" actId="26606"/>
          <ac:spMkLst>
            <pc:docMk/>
            <pc:sldMk cId="57347292" sldId="261"/>
            <ac:spMk id="25" creationId="{30768D60-7B10-B38C-0856-67DD3134C460}"/>
          </ac:spMkLst>
        </pc:spChg>
        <pc:spChg chg="add mod">
          <ac:chgData name="Ben Marmont" userId="f63b191d-84ba-410b-aaa7-21deb2064180" providerId="ADAL" clId="{C013F8A6-F1FA-4B9B-B39E-17F812FDD2E8}" dt="2022-08-18T01:02:19.316" v="8326" actId="20577"/>
          <ac:spMkLst>
            <pc:docMk/>
            <pc:sldMk cId="57347292" sldId="261"/>
            <ac:spMk id="27" creationId="{0BD45BC9-1952-F383-339E-FEC027987A7F}"/>
          </ac:spMkLst>
        </pc:spChg>
        <pc:graphicFrameChg chg="add del mod">
          <ac:chgData name="Ben Marmont" userId="f63b191d-84ba-410b-aaa7-21deb2064180" providerId="ADAL" clId="{C013F8A6-F1FA-4B9B-B39E-17F812FDD2E8}" dt="2022-08-18T00:40:08.738" v="8001"/>
          <ac:graphicFrameMkLst>
            <pc:docMk/>
            <pc:sldMk cId="57347292" sldId="261"/>
            <ac:graphicFrameMk id="3" creationId="{BFE546BF-8405-9C99-099F-7725E61EECFA}"/>
          </ac:graphicFrameMkLst>
        </pc:graphicFrameChg>
        <pc:graphicFrameChg chg="add del mod">
          <ac:chgData name="Ben Marmont" userId="f63b191d-84ba-410b-aaa7-21deb2064180" providerId="ADAL" clId="{C013F8A6-F1FA-4B9B-B39E-17F812FDD2E8}" dt="2022-08-16T04:55:35.772" v="6569"/>
          <ac:graphicFrameMkLst>
            <pc:docMk/>
            <pc:sldMk cId="57347292" sldId="261"/>
            <ac:graphicFrameMk id="4" creationId="{2777CCD6-63B7-4E5E-7149-468FA0A9EEF4}"/>
          </ac:graphicFrameMkLst>
        </pc:graphicFrameChg>
        <pc:graphicFrameChg chg="add del mod modGraphic">
          <ac:chgData name="Ben Marmont" userId="f63b191d-84ba-410b-aaa7-21deb2064180" providerId="ADAL" clId="{C013F8A6-F1FA-4B9B-B39E-17F812FDD2E8}" dt="2022-08-16T04:57:10.697" v="6593" actId="478"/>
          <ac:graphicFrameMkLst>
            <pc:docMk/>
            <pc:sldMk cId="57347292" sldId="261"/>
            <ac:graphicFrameMk id="5" creationId="{150E632C-EEE3-EF77-C5A7-1F5BF6C00E0C}"/>
          </ac:graphicFrameMkLst>
        </pc:graphicFrameChg>
        <pc:graphicFrameChg chg="add del mod modGraphic">
          <ac:chgData name="Ben Marmont" userId="f63b191d-84ba-410b-aaa7-21deb2064180" providerId="ADAL" clId="{C013F8A6-F1FA-4B9B-B39E-17F812FDD2E8}" dt="2022-08-18T00:40:12.341" v="8002" actId="478"/>
          <ac:graphicFrameMkLst>
            <pc:docMk/>
            <pc:sldMk cId="57347292" sldId="261"/>
            <ac:graphicFrameMk id="8" creationId="{FAB9FB5E-E781-BC69-5613-760727C04405}"/>
          </ac:graphicFrameMkLst>
        </pc:graphicFrameChg>
        <pc:graphicFrameChg chg="add del mod">
          <ac:chgData name="Ben Marmont" userId="f63b191d-84ba-410b-aaa7-21deb2064180" providerId="ADAL" clId="{C013F8A6-F1FA-4B9B-B39E-17F812FDD2E8}" dt="2022-08-16T04:59:40.418" v="6649" actId="478"/>
          <ac:graphicFrameMkLst>
            <pc:docMk/>
            <pc:sldMk cId="57347292" sldId="261"/>
            <ac:graphicFrameMk id="9" creationId="{BAF2505F-1E53-B16A-C212-CC22353F8C62}"/>
          </ac:graphicFrameMkLst>
        </pc:graphicFrameChg>
        <pc:graphicFrameChg chg="add del mod">
          <ac:chgData name="Ben Marmont" userId="f63b191d-84ba-410b-aaa7-21deb2064180" providerId="ADAL" clId="{C013F8A6-F1FA-4B9B-B39E-17F812FDD2E8}" dt="2022-08-18T00:40:52.907" v="8010" actId="478"/>
          <ac:graphicFrameMkLst>
            <pc:docMk/>
            <pc:sldMk cId="57347292" sldId="261"/>
            <ac:graphicFrameMk id="9" creationId="{E6ADD86D-DAC6-69A1-A154-A28363FED06F}"/>
          </ac:graphicFrameMkLst>
        </pc:graphicFrameChg>
        <pc:graphicFrameChg chg="add mod modGraphic">
          <ac:chgData name="Ben Marmont" userId="f63b191d-84ba-410b-aaa7-21deb2064180" providerId="ADAL" clId="{C013F8A6-F1FA-4B9B-B39E-17F812FDD2E8}" dt="2022-08-18T01:00:54.402" v="8285" actId="14100"/>
          <ac:graphicFrameMkLst>
            <pc:docMk/>
            <pc:sldMk cId="57347292" sldId="261"/>
            <ac:graphicFrameMk id="10" creationId="{EA6922A1-9EC9-5A3D-53B3-6FC5A000274F}"/>
          </ac:graphicFrameMkLst>
        </pc:graphicFrameChg>
        <pc:graphicFrameChg chg="add del">
          <ac:chgData name="Ben Marmont" userId="f63b191d-84ba-410b-aaa7-21deb2064180" providerId="ADAL" clId="{C013F8A6-F1FA-4B9B-B39E-17F812FDD2E8}" dt="2022-08-18T00:41:01.451" v="8012" actId="26606"/>
          <ac:graphicFrameMkLst>
            <pc:docMk/>
            <pc:sldMk cId="57347292" sldId="261"/>
            <ac:graphicFrameMk id="21" creationId="{E2D74AC4-6734-9AAA-C190-7871F3496CDA}"/>
          </ac:graphicFrameMkLst>
        </pc:graphicFrameChg>
        <pc:picChg chg="add del mod">
          <ac:chgData name="Ben Marmont" userId="f63b191d-84ba-410b-aaa7-21deb2064180" providerId="ADAL" clId="{C013F8A6-F1FA-4B9B-B39E-17F812FDD2E8}" dt="2022-08-31T19:33:49.133" v="15430"/>
          <ac:picMkLst>
            <pc:docMk/>
            <pc:sldMk cId="57347292" sldId="261"/>
            <ac:picMk id="4" creationId="{B8EA0BC9-4C7F-4E15-6108-835561E22D25}"/>
          </ac:picMkLst>
        </pc:picChg>
        <pc:picChg chg="add del mod ord">
          <ac:chgData name="Ben Marmont" userId="f63b191d-84ba-410b-aaa7-21deb2064180" providerId="ADAL" clId="{C013F8A6-F1FA-4B9B-B39E-17F812FDD2E8}" dt="2022-08-31T19:50:03.981" v="15431"/>
          <ac:picMkLst>
            <pc:docMk/>
            <pc:sldMk cId="57347292" sldId="261"/>
            <ac:picMk id="5" creationId="{5894B7F8-C27E-DC00-BF6E-04BF141641DE}"/>
          </ac:picMkLst>
        </pc:picChg>
        <pc:picChg chg="add del mod">
          <ac:chgData name="Ben Marmont" userId="f63b191d-84ba-410b-aaa7-21deb2064180" providerId="ADAL" clId="{C013F8A6-F1FA-4B9B-B39E-17F812FDD2E8}" dt="2022-08-31T19:50:54.605" v="15432"/>
          <ac:picMkLst>
            <pc:docMk/>
            <pc:sldMk cId="57347292" sldId="261"/>
            <ac:picMk id="6" creationId="{825DD72A-AECF-5C8A-26AE-FFC0B93B6029}"/>
          </ac:picMkLst>
        </pc:picChg>
      </pc:sldChg>
      <pc:sldChg chg="addSp delSp modSp new del mod modShow">
        <pc:chgData name="Ben Marmont" userId="f63b191d-84ba-410b-aaa7-21deb2064180" providerId="ADAL" clId="{C013F8A6-F1FA-4B9B-B39E-17F812FDD2E8}" dt="2022-08-30T08:42:37.748" v="15350" actId="2696"/>
        <pc:sldMkLst>
          <pc:docMk/>
          <pc:sldMk cId="3586911231" sldId="262"/>
        </pc:sldMkLst>
        <pc:spChg chg="del mod">
          <ac:chgData name="Ben Marmont" userId="f63b191d-84ba-410b-aaa7-21deb2064180" providerId="ADAL" clId="{C013F8A6-F1FA-4B9B-B39E-17F812FDD2E8}" dt="2022-08-16T04:25:01.589" v="6077" actId="478"/>
          <ac:spMkLst>
            <pc:docMk/>
            <pc:sldMk cId="3586911231" sldId="262"/>
            <ac:spMk id="2" creationId="{6C500A34-73F5-57A4-60E6-D68D8B1A8520}"/>
          </ac:spMkLst>
        </pc:spChg>
        <pc:spChg chg="add del mod">
          <ac:chgData name="Ben Marmont" userId="f63b191d-84ba-410b-aaa7-21deb2064180" providerId="ADAL" clId="{C013F8A6-F1FA-4B9B-B39E-17F812FDD2E8}" dt="2022-08-16T04:21:55.036" v="6045"/>
          <ac:spMkLst>
            <pc:docMk/>
            <pc:sldMk cId="3586911231" sldId="262"/>
            <ac:spMk id="3" creationId="{9748883F-0ABC-3FDA-2813-52E8F5521790}"/>
          </ac:spMkLst>
        </pc:spChg>
        <pc:spChg chg="add del mod">
          <ac:chgData name="Ben Marmont" userId="f63b191d-84ba-410b-aaa7-21deb2064180" providerId="ADAL" clId="{C013F8A6-F1FA-4B9B-B39E-17F812FDD2E8}" dt="2022-08-16T04:24:34.707" v="6068"/>
          <ac:spMkLst>
            <pc:docMk/>
            <pc:sldMk cId="3586911231" sldId="262"/>
            <ac:spMk id="6" creationId="{D0BB68D4-7A07-40A2-7AB4-A71054401F82}"/>
          </ac:spMkLst>
        </pc:spChg>
        <pc:spChg chg="add del mod">
          <ac:chgData name="Ben Marmont" userId="f63b191d-84ba-410b-aaa7-21deb2064180" providerId="ADAL" clId="{C013F8A6-F1FA-4B9B-B39E-17F812FDD2E8}" dt="2022-08-16T04:25:04.490" v="6079" actId="478"/>
          <ac:spMkLst>
            <pc:docMk/>
            <pc:sldMk cId="3586911231" sldId="262"/>
            <ac:spMk id="8" creationId="{A1D233AC-AE33-5FAF-3BFD-19A90675E3B0}"/>
          </ac:spMkLst>
        </pc:spChg>
        <pc:spChg chg="add del mod">
          <ac:chgData name="Ben Marmont" userId="f63b191d-84ba-410b-aaa7-21deb2064180" providerId="ADAL" clId="{C013F8A6-F1FA-4B9B-B39E-17F812FDD2E8}" dt="2022-08-16T04:25:38.014" v="6132"/>
          <ac:spMkLst>
            <pc:docMk/>
            <pc:sldMk cId="3586911231" sldId="262"/>
            <ac:spMk id="9" creationId="{4ABEAD29-BACB-502B-21C8-92D398557E6C}"/>
          </ac:spMkLst>
        </pc:spChg>
        <pc:spChg chg="add del mod">
          <ac:chgData name="Ben Marmont" userId="f63b191d-84ba-410b-aaa7-21deb2064180" providerId="ADAL" clId="{C013F8A6-F1FA-4B9B-B39E-17F812FDD2E8}" dt="2022-08-16T04:52:52.719" v="6523" actId="478"/>
          <ac:spMkLst>
            <pc:docMk/>
            <pc:sldMk cId="3586911231" sldId="262"/>
            <ac:spMk id="12" creationId="{A4ADA429-CD44-670E-7B70-91EEDBF84427}"/>
          </ac:spMkLst>
        </pc:spChg>
        <pc:spChg chg="add mod">
          <ac:chgData name="Ben Marmont" userId="f63b191d-84ba-410b-aaa7-21deb2064180" providerId="ADAL" clId="{C013F8A6-F1FA-4B9B-B39E-17F812FDD2E8}" dt="2022-08-16T04:53:38.387" v="6556" actId="27636"/>
          <ac:spMkLst>
            <pc:docMk/>
            <pc:sldMk cId="3586911231" sldId="262"/>
            <ac:spMk id="15" creationId="{F98A254F-5A25-7817-24E7-E7A775F968EA}"/>
          </ac:spMkLst>
        </pc:spChg>
        <pc:graphicFrameChg chg="add del mod modGraphic">
          <ac:chgData name="Ben Marmont" userId="f63b191d-84ba-410b-aaa7-21deb2064180" providerId="ADAL" clId="{C013F8A6-F1FA-4B9B-B39E-17F812FDD2E8}" dt="2022-08-16T04:23:24.931" v="6066" actId="478"/>
          <ac:graphicFrameMkLst>
            <pc:docMk/>
            <pc:sldMk cId="3586911231" sldId="262"/>
            <ac:graphicFrameMk id="4" creationId="{A9C8EC35-92FD-15EB-B767-0585799D0230}"/>
          </ac:graphicFrameMkLst>
        </pc:graphicFrameChg>
        <pc:graphicFrameChg chg="add del mod modGraphic">
          <ac:chgData name="Ben Marmont" userId="f63b191d-84ba-410b-aaa7-21deb2064180" providerId="ADAL" clId="{C013F8A6-F1FA-4B9B-B39E-17F812FDD2E8}" dt="2022-08-16T04:52:09.039" v="6515" actId="478"/>
          <ac:graphicFrameMkLst>
            <pc:docMk/>
            <pc:sldMk cId="3586911231" sldId="262"/>
            <ac:graphicFrameMk id="10" creationId="{375DB318-606A-501B-FF9C-FB12615BE1BF}"/>
          </ac:graphicFrameMkLst>
        </pc:graphicFrameChg>
        <pc:graphicFrameChg chg="add del mod">
          <ac:chgData name="Ben Marmont" userId="f63b191d-84ba-410b-aaa7-21deb2064180" providerId="ADAL" clId="{C013F8A6-F1FA-4B9B-B39E-17F812FDD2E8}" dt="2022-08-16T04:52:19.481" v="6517"/>
          <ac:graphicFrameMkLst>
            <pc:docMk/>
            <pc:sldMk cId="3586911231" sldId="262"/>
            <ac:graphicFrameMk id="13" creationId="{6AF8A505-91CB-AF1D-3E6D-F01248200C39}"/>
          </ac:graphicFrameMkLst>
        </pc:graphicFrameChg>
        <pc:graphicFrameChg chg="add del mod ord">
          <ac:chgData name="Ben Marmont" userId="f63b191d-84ba-410b-aaa7-21deb2064180" providerId="ADAL" clId="{C013F8A6-F1FA-4B9B-B39E-17F812FDD2E8}" dt="2022-08-16T04:53:50.086" v="6557" actId="478"/>
          <ac:graphicFrameMkLst>
            <pc:docMk/>
            <pc:sldMk cId="3586911231" sldId="262"/>
            <ac:graphicFrameMk id="14" creationId="{8FDE5B42-896D-F958-9846-D9DFDEAE9437}"/>
          </ac:graphicFrameMkLst>
        </pc:graphicFrameChg>
        <pc:graphicFrameChg chg="add del mod">
          <ac:chgData name="Ben Marmont" userId="f63b191d-84ba-410b-aaa7-21deb2064180" providerId="ADAL" clId="{C013F8A6-F1FA-4B9B-B39E-17F812FDD2E8}" dt="2022-08-16T04:53:55.425" v="6561"/>
          <ac:graphicFrameMkLst>
            <pc:docMk/>
            <pc:sldMk cId="3586911231" sldId="262"/>
            <ac:graphicFrameMk id="16" creationId="{6D73B884-0DED-5E9E-4F54-0E0FB081E774}"/>
          </ac:graphicFrameMkLst>
        </pc:graphicFrameChg>
        <pc:graphicFrameChg chg="add mod">
          <ac:chgData name="Ben Marmont" userId="f63b191d-84ba-410b-aaa7-21deb2064180" providerId="ADAL" clId="{C013F8A6-F1FA-4B9B-B39E-17F812FDD2E8}" dt="2022-08-18T01:09:27.806" v="9168"/>
          <ac:graphicFrameMkLst>
            <pc:docMk/>
            <pc:sldMk cId="3586911231" sldId="262"/>
            <ac:graphicFrameMk id="17" creationId="{9F47DDFC-D6F9-4B63-E457-0A7444F72DD6}"/>
          </ac:graphicFrameMkLst>
        </pc:graphicFrameChg>
        <pc:picChg chg="add del mod">
          <ac:chgData name="Ben Marmont" userId="f63b191d-84ba-410b-aaa7-21deb2064180" providerId="ADAL" clId="{C013F8A6-F1FA-4B9B-B39E-17F812FDD2E8}" dt="2022-08-16T04:25:28.514" v="6130" actId="478"/>
          <ac:picMkLst>
            <pc:docMk/>
            <pc:sldMk cId="3586911231" sldId="262"/>
            <ac:picMk id="7" creationId="{1AC8AE04-D1F7-191C-F9A8-9BD2644BA05B}"/>
          </ac:picMkLst>
        </pc:picChg>
      </pc:sldChg>
      <pc:sldChg chg="addSp delSp modSp new mod modTransition modClrScheme modAnim chgLayout modNotesTx">
        <pc:chgData name="Ben Marmont" userId="f63b191d-84ba-410b-aaa7-21deb2064180" providerId="ADAL" clId="{C013F8A6-F1FA-4B9B-B39E-17F812FDD2E8}" dt="2022-08-31T19:50:54.605" v="15432"/>
        <pc:sldMkLst>
          <pc:docMk/>
          <pc:sldMk cId="778127013" sldId="263"/>
        </pc:sldMkLst>
        <pc:spChg chg="mod ord">
          <ac:chgData name="Ben Marmont" userId="f63b191d-84ba-410b-aaa7-21deb2064180" providerId="ADAL" clId="{C013F8A6-F1FA-4B9B-B39E-17F812FDD2E8}" dt="2022-08-23T20:38:27.726" v="10037" actId="20577"/>
          <ac:spMkLst>
            <pc:docMk/>
            <pc:sldMk cId="778127013" sldId="263"/>
            <ac:spMk id="2" creationId="{5CCF628A-C39D-1F5C-A97A-256C77DFBC6A}"/>
          </ac:spMkLst>
        </pc:spChg>
        <pc:spChg chg="del mod">
          <ac:chgData name="Ben Marmont" userId="f63b191d-84ba-410b-aaa7-21deb2064180" providerId="ADAL" clId="{C013F8A6-F1FA-4B9B-B39E-17F812FDD2E8}" dt="2022-08-16T04:34:22.869" v="6153" actId="26606"/>
          <ac:spMkLst>
            <pc:docMk/>
            <pc:sldMk cId="778127013" sldId="263"/>
            <ac:spMk id="3" creationId="{0400DC3D-81DE-049C-1C7A-D92A6D72C7BB}"/>
          </ac:spMkLst>
        </pc:spChg>
        <pc:spChg chg="add del mod">
          <ac:chgData name="Ben Marmont" userId="f63b191d-84ba-410b-aaa7-21deb2064180" providerId="ADAL" clId="{C013F8A6-F1FA-4B9B-B39E-17F812FDD2E8}" dt="2022-08-18T01:13:43.329" v="9171"/>
          <ac:spMkLst>
            <pc:docMk/>
            <pc:sldMk cId="778127013" sldId="263"/>
            <ac:spMk id="4" creationId="{276E0473-8F4F-AEDE-0305-34E77EDB24CE}"/>
          </ac:spMkLst>
        </pc:spChg>
        <pc:spChg chg="add del mod">
          <ac:chgData name="Ben Marmont" userId="f63b191d-84ba-410b-aaa7-21deb2064180" providerId="ADAL" clId="{C013F8A6-F1FA-4B9B-B39E-17F812FDD2E8}" dt="2022-08-30T07:55:30.318" v="15113" actId="1957"/>
          <ac:spMkLst>
            <pc:docMk/>
            <pc:sldMk cId="778127013" sldId="263"/>
            <ac:spMk id="4" creationId="{71996EBD-A38A-F8C6-F9D1-3F4E99D21F7F}"/>
          </ac:spMkLst>
        </pc:spChg>
        <pc:spChg chg="add del mod">
          <ac:chgData name="Ben Marmont" userId="f63b191d-84ba-410b-aaa7-21deb2064180" providerId="ADAL" clId="{C013F8A6-F1FA-4B9B-B39E-17F812FDD2E8}" dt="2022-08-30T00:30:19.141" v="14935"/>
          <ac:spMkLst>
            <pc:docMk/>
            <pc:sldMk cId="778127013" sldId="263"/>
            <ac:spMk id="5" creationId="{01116BC4-5B06-2260-4588-F164823396AE}"/>
          </ac:spMkLst>
        </pc:spChg>
        <pc:spChg chg="add del mod">
          <ac:chgData name="Ben Marmont" userId="f63b191d-84ba-410b-aaa7-21deb2064180" providerId="ADAL" clId="{C013F8A6-F1FA-4B9B-B39E-17F812FDD2E8}" dt="2022-08-16T04:36:01.453" v="6159" actId="26606"/>
          <ac:spMkLst>
            <pc:docMk/>
            <pc:sldMk cId="778127013" sldId="263"/>
            <ac:spMk id="9" creationId="{3CC01C30-93E9-DBB7-8F75-CF7153AABCE3}"/>
          </ac:spMkLst>
        </pc:spChg>
        <pc:spChg chg="add del mod">
          <ac:chgData name="Ben Marmont" userId="f63b191d-84ba-410b-aaa7-21deb2064180" providerId="ADAL" clId="{C013F8A6-F1FA-4B9B-B39E-17F812FDD2E8}" dt="2022-08-30T07:55:46.901" v="15116"/>
          <ac:spMkLst>
            <pc:docMk/>
            <pc:sldMk cId="778127013" sldId="263"/>
            <ac:spMk id="11" creationId="{FB328D73-31F5-114B-0EA9-C18D116A7736}"/>
          </ac:spMkLst>
        </pc:spChg>
        <pc:spChg chg="add del mod">
          <ac:chgData name="Ben Marmont" userId="f63b191d-84ba-410b-aaa7-21deb2064180" providerId="ADAL" clId="{C013F8A6-F1FA-4B9B-B39E-17F812FDD2E8}" dt="2022-08-16T04:42:15.595" v="6499"/>
          <ac:spMkLst>
            <pc:docMk/>
            <pc:sldMk cId="778127013" sldId="263"/>
            <ac:spMk id="14" creationId="{D15EA213-E334-A7A8-4F26-ABA49287E017}"/>
          </ac:spMkLst>
        </pc:spChg>
        <pc:spChg chg="add del mod">
          <ac:chgData name="Ben Marmont" userId="f63b191d-84ba-410b-aaa7-21deb2064180" providerId="ADAL" clId="{C013F8A6-F1FA-4B9B-B39E-17F812FDD2E8}" dt="2022-08-30T07:59:10.716" v="15156"/>
          <ac:spMkLst>
            <pc:docMk/>
            <pc:sldMk cId="778127013" sldId="263"/>
            <ac:spMk id="16" creationId="{9280BE17-A116-8AE3-0173-1301AB4AEA33}"/>
          </ac:spMkLst>
        </pc:spChg>
        <pc:graphicFrameChg chg="add del mod">
          <ac:chgData name="Ben Marmont" userId="f63b191d-84ba-410b-aaa7-21deb2064180" providerId="ADAL" clId="{C013F8A6-F1FA-4B9B-B39E-17F812FDD2E8}" dt="2022-08-16T04:35:54.802" v="6157" actId="478"/>
          <ac:graphicFrameMkLst>
            <pc:docMk/>
            <pc:sldMk cId="778127013" sldId="263"/>
            <ac:graphicFrameMk id="4" creationId="{606B0E05-5F3C-88B1-CED0-6C9A60740D05}"/>
          </ac:graphicFrameMkLst>
        </pc:graphicFrameChg>
        <pc:graphicFrameChg chg="add del mod">
          <ac:chgData name="Ben Marmont" userId="f63b191d-84ba-410b-aaa7-21deb2064180" providerId="ADAL" clId="{C013F8A6-F1FA-4B9B-B39E-17F812FDD2E8}" dt="2022-08-18T00:55:43.643" v="8132" actId="478"/>
          <ac:graphicFrameMkLst>
            <pc:docMk/>
            <pc:sldMk cId="778127013" sldId="263"/>
            <ac:graphicFrameMk id="5" creationId="{606B0E05-5F3C-88B1-CED0-6C9A60740D05}"/>
          </ac:graphicFrameMkLst>
        </pc:graphicFrameChg>
        <pc:graphicFrameChg chg="add del mod">
          <ac:chgData name="Ben Marmont" userId="f63b191d-84ba-410b-aaa7-21deb2064180" providerId="ADAL" clId="{C013F8A6-F1FA-4B9B-B39E-17F812FDD2E8}" dt="2022-08-30T07:55:10.092" v="15108" actId="478"/>
          <ac:graphicFrameMkLst>
            <pc:docMk/>
            <pc:sldMk cId="778127013" sldId="263"/>
            <ac:graphicFrameMk id="6" creationId="{CB421FDD-6ADB-70E4-D0BC-7B681C525F01}"/>
          </ac:graphicFrameMkLst>
        </pc:graphicFrameChg>
        <pc:graphicFrameChg chg="add del mod">
          <ac:chgData name="Ben Marmont" userId="f63b191d-84ba-410b-aaa7-21deb2064180" providerId="ADAL" clId="{C013F8A6-F1FA-4B9B-B39E-17F812FDD2E8}" dt="2022-08-30T00:30:05.113" v="14933" actId="478"/>
          <ac:graphicFrameMkLst>
            <pc:docMk/>
            <pc:sldMk cId="778127013" sldId="263"/>
            <ac:graphicFrameMk id="7" creationId="{CB421FDD-6ADB-70E4-D0BC-7B681C525F01}"/>
          </ac:graphicFrameMkLst>
        </pc:graphicFrameChg>
        <pc:graphicFrameChg chg="add del mod">
          <ac:chgData name="Ben Marmont" userId="f63b191d-84ba-410b-aaa7-21deb2064180" providerId="ADAL" clId="{C013F8A6-F1FA-4B9B-B39E-17F812FDD2E8}" dt="2022-08-30T07:55:34.834" v="15114" actId="478"/>
          <ac:graphicFrameMkLst>
            <pc:docMk/>
            <pc:sldMk cId="778127013" sldId="263"/>
            <ac:graphicFrameMk id="9" creationId="{3A8473FB-0401-3D04-DEB1-880459D6140F}"/>
          </ac:graphicFrameMkLst>
        </pc:graphicFrameChg>
        <pc:graphicFrameChg chg="add del mod">
          <ac:chgData name="Ben Marmont" userId="f63b191d-84ba-410b-aaa7-21deb2064180" providerId="ADAL" clId="{C013F8A6-F1FA-4B9B-B39E-17F812FDD2E8}" dt="2022-08-30T07:58:41.554" v="15151" actId="478"/>
          <ac:graphicFrameMkLst>
            <pc:docMk/>
            <pc:sldMk cId="778127013" sldId="263"/>
            <ac:graphicFrameMk id="12" creationId="{606B0E05-5F3C-88B1-CED0-6C9A60740D05}"/>
          </ac:graphicFrameMkLst>
        </pc:graphicFrameChg>
        <pc:graphicFrameChg chg="add del mod">
          <ac:chgData name="Ben Marmont" userId="f63b191d-84ba-410b-aaa7-21deb2064180" providerId="ADAL" clId="{C013F8A6-F1FA-4B9B-B39E-17F812FDD2E8}" dt="2022-08-30T07:56:15.170" v="15120" actId="478"/>
          <ac:graphicFrameMkLst>
            <pc:docMk/>
            <pc:sldMk cId="778127013" sldId="263"/>
            <ac:graphicFrameMk id="13" creationId="{606B0E05-5F3C-88B1-CED0-6C9A60740D05}"/>
          </ac:graphicFrameMkLst>
        </pc:graphicFrameChg>
        <pc:graphicFrameChg chg="add del mod">
          <ac:chgData name="Ben Marmont" userId="f63b191d-84ba-410b-aaa7-21deb2064180" providerId="ADAL" clId="{C013F8A6-F1FA-4B9B-B39E-17F812FDD2E8}" dt="2022-08-30T07:59:01.501" v="15154" actId="478"/>
          <ac:graphicFrameMkLst>
            <pc:docMk/>
            <pc:sldMk cId="778127013" sldId="263"/>
            <ac:graphicFrameMk id="14" creationId="{CB421FDD-6ADB-70E4-D0BC-7B681C525F01}"/>
          </ac:graphicFrameMkLst>
        </pc:graphicFrameChg>
        <pc:graphicFrameChg chg="add mod">
          <ac:chgData name="Ben Marmont" userId="f63b191d-84ba-410b-aaa7-21deb2064180" providerId="ADAL" clId="{C013F8A6-F1FA-4B9B-B39E-17F812FDD2E8}" dt="2022-08-30T08:43:00.522" v="15361" actId="404"/>
          <ac:graphicFrameMkLst>
            <pc:docMk/>
            <pc:sldMk cId="778127013" sldId="263"/>
            <ac:graphicFrameMk id="17" creationId="{CB421FDD-6ADB-70E4-D0BC-7B681C525F01}"/>
          </ac:graphicFrameMkLst>
        </pc:graphicFrameChg>
        <pc:picChg chg="add del">
          <ac:chgData name="Ben Marmont" userId="f63b191d-84ba-410b-aaa7-21deb2064180" providerId="ADAL" clId="{C013F8A6-F1FA-4B9B-B39E-17F812FDD2E8}" dt="2022-08-30T00:30:02.237" v="14932"/>
          <ac:picMkLst>
            <pc:docMk/>
            <pc:sldMk cId="778127013" sldId="263"/>
            <ac:picMk id="3" creationId="{BC0A84AF-6CB0-6430-C95B-58138819414C}"/>
          </ac:picMkLst>
        </pc:picChg>
        <pc:picChg chg="add del mod">
          <ac:chgData name="Ben Marmont" userId="f63b191d-84ba-410b-aaa7-21deb2064180" providerId="ADAL" clId="{C013F8A6-F1FA-4B9B-B39E-17F812FDD2E8}" dt="2022-08-31T19:33:49.133" v="15430"/>
          <ac:picMkLst>
            <pc:docMk/>
            <pc:sldMk cId="778127013" sldId="263"/>
            <ac:picMk id="4" creationId="{597422F6-7E6B-E6CC-3930-132FF58B2FA1}"/>
          </ac:picMkLst>
        </pc:picChg>
        <pc:picChg chg="add del">
          <ac:chgData name="Ben Marmont" userId="f63b191d-84ba-410b-aaa7-21deb2064180" providerId="ADAL" clId="{C013F8A6-F1FA-4B9B-B39E-17F812FDD2E8}" dt="2022-08-30T07:55:19.564" v="15111" actId="478"/>
          <ac:picMkLst>
            <pc:docMk/>
            <pc:sldMk cId="778127013" sldId="263"/>
            <ac:picMk id="5" creationId="{CE4D2CC8-64D0-E6CE-8909-197F09A70557}"/>
          </ac:picMkLst>
        </pc:picChg>
        <pc:picChg chg="add del mod ord">
          <ac:chgData name="Ben Marmont" userId="f63b191d-84ba-410b-aaa7-21deb2064180" providerId="ADAL" clId="{C013F8A6-F1FA-4B9B-B39E-17F812FDD2E8}" dt="2022-08-31T19:50:03.981" v="15431"/>
          <ac:picMkLst>
            <pc:docMk/>
            <pc:sldMk cId="778127013" sldId="263"/>
            <ac:picMk id="5" creationId="{CEB8142F-F9F5-410B-14DA-3BE802A77246}"/>
          </ac:picMkLst>
        </pc:picChg>
        <pc:picChg chg="add del mod">
          <ac:chgData name="Ben Marmont" userId="f63b191d-84ba-410b-aaa7-21deb2064180" providerId="ADAL" clId="{C013F8A6-F1FA-4B9B-B39E-17F812FDD2E8}" dt="2022-08-31T19:50:54.605" v="15432"/>
          <ac:picMkLst>
            <pc:docMk/>
            <pc:sldMk cId="778127013" sldId="263"/>
            <ac:picMk id="6" creationId="{4C2B7501-F9C8-4E4C-B2FB-4C2F92C4C76B}"/>
          </ac:picMkLst>
        </pc:picChg>
      </pc:sldChg>
      <pc:sldChg chg="addSp delSp modSp new mod modTransition modClrScheme modAnim chgLayout modNotesTx">
        <pc:chgData name="Ben Marmont" userId="f63b191d-84ba-410b-aaa7-21deb2064180" providerId="ADAL" clId="{C013F8A6-F1FA-4B9B-B39E-17F812FDD2E8}" dt="2022-08-31T19:50:54.605" v="15432"/>
        <pc:sldMkLst>
          <pc:docMk/>
          <pc:sldMk cId="689280877" sldId="264"/>
        </pc:sldMkLst>
        <pc:spChg chg="mod">
          <ac:chgData name="Ben Marmont" userId="f63b191d-84ba-410b-aaa7-21deb2064180" providerId="ADAL" clId="{C013F8A6-F1FA-4B9B-B39E-17F812FDD2E8}" dt="2022-08-16T05:20:45.248" v="7240" actId="26606"/>
          <ac:spMkLst>
            <pc:docMk/>
            <pc:sldMk cId="689280877" sldId="264"/>
            <ac:spMk id="2" creationId="{831B4B03-806E-3936-F9DD-8058C4C4A238}"/>
          </ac:spMkLst>
        </pc:spChg>
        <pc:spChg chg="mod ord">
          <ac:chgData name="Ben Marmont" userId="f63b191d-84ba-410b-aaa7-21deb2064180" providerId="ADAL" clId="{C013F8A6-F1FA-4B9B-B39E-17F812FDD2E8}" dt="2022-08-30T00:36:30.868" v="15089" actId="20577"/>
          <ac:spMkLst>
            <pc:docMk/>
            <pc:sldMk cId="689280877" sldId="264"/>
            <ac:spMk id="3" creationId="{F305A447-045F-81D0-A066-796EDD65A40B}"/>
          </ac:spMkLst>
        </pc:spChg>
        <pc:picChg chg="add mod">
          <ac:chgData name="Ben Marmont" userId="f63b191d-84ba-410b-aaa7-21deb2064180" providerId="ADAL" clId="{C013F8A6-F1FA-4B9B-B39E-17F812FDD2E8}" dt="2022-08-16T05:20:45.248" v="7240" actId="26606"/>
          <ac:picMkLst>
            <pc:docMk/>
            <pc:sldMk cId="689280877" sldId="264"/>
            <ac:picMk id="4" creationId="{3A1CEE5C-B871-3B34-35F0-D1174AF4B2D6}"/>
          </ac:picMkLst>
        </pc:picChg>
        <pc:picChg chg="add del mod">
          <ac:chgData name="Ben Marmont" userId="f63b191d-84ba-410b-aaa7-21deb2064180" providerId="ADAL" clId="{C013F8A6-F1FA-4B9B-B39E-17F812FDD2E8}" dt="2022-08-31T19:33:49.133" v="15430"/>
          <ac:picMkLst>
            <pc:docMk/>
            <pc:sldMk cId="689280877" sldId="264"/>
            <ac:picMk id="6" creationId="{C3EF3CB2-DEEC-F010-86AA-AAB1E8622875}"/>
          </ac:picMkLst>
        </pc:picChg>
        <pc:picChg chg="add del mod ord">
          <ac:chgData name="Ben Marmont" userId="f63b191d-84ba-410b-aaa7-21deb2064180" providerId="ADAL" clId="{C013F8A6-F1FA-4B9B-B39E-17F812FDD2E8}" dt="2022-08-31T19:50:03.981" v="15431"/>
          <ac:picMkLst>
            <pc:docMk/>
            <pc:sldMk cId="689280877" sldId="264"/>
            <ac:picMk id="9" creationId="{AA1168AB-22FC-2BA0-4B9C-F250175BFA71}"/>
          </ac:picMkLst>
        </pc:picChg>
        <pc:picChg chg="add del mod">
          <ac:chgData name="Ben Marmont" userId="f63b191d-84ba-410b-aaa7-21deb2064180" providerId="ADAL" clId="{C013F8A6-F1FA-4B9B-B39E-17F812FDD2E8}" dt="2022-08-31T19:50:54.605" v="15432"/>
          <ac:picMkLst>
            <pc:docMk/>
            <pc:sldMk cId="689280877" sldId="264"/>
            <ac:picMk id="10" creationId="{1AA5AC50-8A78-14EC-CE1E-739E83DCE92A}"/>
          </ac:picMkLst>
        </pc:picChg>
      </pc:sldChg>
      <pc:sldChg chg="addSp delSp modSp new mod ord modTransition modAnim modNotesTx">
        <pc:chgData name="Ben Marmont" userId="f63b191d-84ba-410b-aaa7-21deb2064180" providerId="ADAL" clId="{C013F8A6-F1FA-4B9B-B39E-17F812FDD2E8}" dt="2022-08-31T19:50:54.605" v="15432"/>
        <pc:sldMkLst>
          <pc:docMk/>
          <pc:sldMk cId="3920119868" sldId="265"/>
        </pc:sldMkLst>
        <pc:spChg chg="mod">
          <ac:chgData name="Ben Marmont" userId="f63b191d-84ba-410b-aaa7-21deb2064180" providerId="ADAL" clId="{C013F8A6-F1FA-4B9B-B39E-17F812FDD2E8}" dt="2022-08-30T00:29:02.508" v="14929" actId="20577"/>
          <ac:spMkLst>
            <pc:docMk/>
            <pc:sldMk cId="3920119868" sldId="265"/>
            <ac:spMk id="2" creationId="{35DDED4C-5634-193B-DDFB-41E68D06FFCD}"/>
          </ac:spMkLst>
        </pc:spChg>
        <pc:spChg chg="del mod">
          <ac:chgData name="Ben Marmont" userId="f63b191d-84ba-410b-aaa7-21deb2064180" providerId="ADAL" clId="{C013F8A6-F1FA-4B9B-B39E-17F812FDD2E8}" dt="2022-08-16T05:26:41.543" v="7915" actId="26606"/>
          <ac:spMkLst>
            <pc:docMk/>
            <pc:sldMk cId="3920119868" sldId="265"/>
            <ac:spMk id="3" creationId="{2FBCA46B-AA75-DB02-716B-1D1F64D7E8C9}"/>
          </ac:spMkLst>
        </pc:spChg>
        <pc:graphicFrameChg chg="add mod modGraphic">
          <ac:chgData name="Ben Marmont" userId="f63b191d-84ba-410b-aaa7-21deb2064180" providerId="ADAL" clId="{C013F8A6-F1FA-4B9B-B39E-17F812FDD2E8}" dt="2022-08-30T00:35:39.866" v="15042" actId="26606"/>
          <ac:graphicFrameMkLst>
            <pc:docMk/>
            <pc:sldMk cId="3920119868" sldId="265"/>
            <ac:graphicFrameMk id="5" creationId="{F9B112E6-A166-2BB5-848C-6CF4E1B534C8}"/>
          </ac:graphicFrameMkLst>
        </pc:graphicFrameChg>
        <pc:picChg chg="add del mod">
          <ac:chgData name="Ben Marmont" userId="f63b191d-84ba-410b-aaa7-21deb2064180" providerId="ADAL" clId="{C013F8A6-F1FA-4B9B-B39E-17F812FDD2E8}" dt="2022-08-31T19:33:49.133" v="15430"/>
          <ac:picMkLst>
            <pc:docMk/>
            <pc:sldMk cId="3920119868" sldId="265"/>
            <ac:picMk id="4" creationId="{9E7AA077-0FEC-C34A-7006-328CAAD56772}"/>
          </ac:picMkLst>
        </pc:picChg>
        <pc:picChg chg="add del mod ord">
          <ac:chgData name="Ben Marmont" userId="f63b191d-84ba-410b-aaa7-21deb2064180" providerId="ADAL" clId="{C013F8A6-F1FA-4B9B-B39E-17F812FDD2E8}" dt="2022-08-31T19:50:03.981" v="15431"/>
          <ac:picMkLst>
            <pc:docMk/>
            <pc:sldMk cId="3920119868" sldId="265"/>
            <ac:picMk id="6" creationId="{D6DFCAB7-6ECB-59E1-648B-A72B4BB198E5}"/>
          </ac:picMkLst>
        </pc:picChg>
        <pc:picChg chg="add del mod">
          <ac:chgData name="Ben Marmont" userId="f63b191d-84ba-410b-aaa7-21deb2064180" providerId="ADAL" clId="{C013F8A6-F1FA-4B9B-B39E-17F812FDD2E8}" dt="2022-08-31T19:50:54.605" v="15432"/>
          <ac:picMkLst>
            <pc:docMk/>
            <pc:sldMk cId="3920119868" sldId="265"/>
            <ac:picMk id="7" creationId="{58FBAE29-A99F-3CED-C4DA-B8DB45ABEFF7}"/>
          </ac:picMkLst>
        </pc:picChg>
      </pc:sldChg>
      <pc:sldChg chg="addSp delSp modSp add mod modTransition modAnim modNotesTx">
        <pc:chgData name="Ben Marmont" userId="f63b191d-84ba-410b-aaa7-21deb2064180" providerId="ADAL" clId="{C013F8A6-F1FA-4B9B-B39E-17F812FDD2E8}" dt="2022-08-31T19:50:54.605" v="15432"/>
        <pc:sldMkLst>
          <pc:docMk/>
          <pc:sldMk cId="2462697050" sldId="266"/>
        </pc:sldMkLst>
        <pc:graphicFrameChg chg="add del mod">
          <ac:chgData name="Ben Marmont" userId="f63b191d-84ba-410b-aaa7-21deb2064180" providerId="ADAL" clId="{C013F8A6-F1FA-4B9B-B39E-17F812FDD2E8}" dt="2022-08-18T03:41:08.388" v="9995" actId="478"/>
          <ac:graphicFrameMkLst>
            <pc:docMk/>
            <pc:sldMk cId="2462697050" sldId="266"/>
            <ac:graphicFrameMk id="2" creationId="{E6CA93B8-B997-B103-C627-7931B937338B}"/>
          </ac:graphicFrameMkLst>
        </pc:graphicFrameChg>
        <pc:graphicFrameChg chg="add del mod">
          <ac:chgData name="Ben Marmont" userId="f63b191d-84ba-410b-aaa7-21deb2064180" providerId="ADAL" clId="{C013F8A6-F1FA-4B9B-B39E-17F812FDD2E8}" dt="2022-08-18T03:46:11.787" v="10012"/>
          <ac:graphicFrameMkLst>
            <pc:docMk/>
            <pc:sldMk cId="2462697050" sldId="266"/>
            <ac:graphicFrameMk id="6" creationId="{966D8B55-53FF-A150-3F18-873CFB828225}"/>
          </ac:graphicFrameMkLst>
        </pc:graphicFrameChg>
        <pc:graphicFrameChg chg="add del mod">
          <ac:chgData name="Ben Marmont" userId="f63b191d-84ba-410b-aaa7-21deb2064180" providerId="ADAL" clId="{C013F8A6-F1FA-4B9B-B39E-17F812FDD2E8}" dt="2022-08-18T03:47:56.219" v="10021"/>
          <ac:graphicFrameMkLst>
            <pc:docMk/>
            <pc:sldMk cId="2462697050" sldId="266"/>
            <ac:graphicFrameMk id="8" creationId="{5C98747A-31F9-FAC3-1F5E-B3558FF9D5DA}"/>
          </ac:graphicFrameMkLst>
        </pc:graphicFrameChg>
        <pc:graphicFrameChg chg="del mod">
          <ac:chgData name="Ben Marmont" userId="f63b191d-84ba-410b-aaa7-21deb2064180" providerId="ADAL" clId="{C013F8A6-F1FA-4B9B-B39E-17F812FDD2E8}" dt="2022-08-18T03:39:57.622" v="9986" actId="478"/>
          <ac:graphicFrameMkLst>
            <pc:docMk/>
            <pc:sldMk cId="2462697050" sldId="266"/>
            <ac:graphicFrameMk id="17" creationId="{9F47DDFC-D6F9-4B63-E457-0A7444F72DD6}"/>
          </ac:graphicFrameMkLst>
        </pc:graphicFrameChg>
        <pc:picChg chg="add del mod">
          <ac:chgData name="Ben Marmont" userId="f63b191d-84ba-410b-aaa7-21deb2064180" providerId="ADAL" clId="{C013F8A6-F1FA-4B9B-B39E-17F812FDD2E8}" dt="2022-08-30T00:49:11.751" v="15098" actId="478"/>
          <ac:picMkLst>
            <pc:docMk/>
            <pc:sldMk cId="2462697050" sldId="266"/>
            <ac:picMk id="2" creationId="{922BA985-6D04-6A3D-06C0-DAA211B1D831}"/>
          </ac:picMkLst>
        </pc:picChg>
        <pc:picChg chg="add del mod">
          <ac:chgData name="Ben Marmont" userId="f63b191d-84ba-410b-aaa7-21deb2064180" providerId="ADAL" clId="{C013F8A6-F1FA-4B9B-B39E-17F812FDD2E8}" dt="2022-08-18T03:42:26.086" v="10000" actId="478"/>
          <ac:picMkLst>
            <pc:docMk/>
            <pc:sldMk cId="2462697050" sldId="266"/>
            <ac:picMk id="3" creationId="{28A492D4-4D3F-A73F-B54F-D4E392B1802A}"/>
          </ac:picMkLst>
        </pc:picChg>
        <pc:picChg chg="add del mod">
          <ac:chgData name="Ben Marmont" userId="f63b191d-84ba-410b-aaa7-21deb2064180" providerId="ADAL" clId="{C013F8A6-F1FA-4B9B-B39E-17F812FDD2E8}" dt="2022-08-31T19:33:49.133" v="15430"/>
          <ac:picMkLst>
            <pc:docMk/>
            <pc:sldMk cId="2462697050" sldId="266"/>
            <ac:picMk id="3" creationId="{7350DA6E-D19B-70E8-05BD-191A91CA8F94}"/>
          </ac:picMkLst>
        </pc:picChg>
        <pc:picChg chg="add del mod">
          <ac:chgData name="Ben Marmont" userId="f63b191d-84ba-410b-aaa7-21deb2064180" providerId="ADAL" clId="{C013F8A6-F1FA-4B9B-B39E-17F812FDD2E8}" dt="2022-08-30T00:50:55.255" v="15102" actId="478"/>
          <ac:picMkLst>
            <pc:docMk/>
            <pc:sldMk cId="2462697050" sldId="266"/>
            <ac:picMk id="3" creationId="{F8171F61-9C96-1415-3500-5A937CDD0D0F}"/>
          </ac:picMkLst>
        </pc:picChg>
        <pc:picChg chg="add mod">
          <ac:chgData name="Ben Marmont" userId="f63b191d-84ba-410b-aaa7-21deb2064180" providerId="ADAL" clId="{C013F8A6-F1FA-4B9B-B39E-17F812FDD2E8}" dt="2022-08-30T00:51:13.687" v="15106" actId="1076"/>
          <ac:picMkLst>
            <pc:docMk/>
            <pc:sldMk cId="2462697050" sldId="266"/>
            <ac:picMk id="4" creationId="{1FC7345C-8CE2-E6BC-CFDE-D5F77ACAE3CA}"/>
          </ac:picMkLst>
        </pc:picChg>
        <pc:picChg chg="add del">
          <ac:chgData name="Ben Marmont" userId="f63b191d-84ba-410b-aaa7-21deb2064180" providerId="ADAL" clId="{C013F8A6-F1FA-4B9B-B39E-17F812FDD2E8}" dt="2022-08-18T03:44:44.887" v="10002" actId="478"/>
          <ac:picMkLst>
            <pc:docMk/>
            <pc:sldMk cId="2462697050" sldId="266"/>
            <ac:picMk id="4" creationId="{C97343A1-5257-28AA-11A6-DBA8DD09DEC9}"/>
          </ac:picMkLst>
        </pc:picChg>
        <pc:picChg chg="add del mod">
          <ac:chgData name="Ben Marmont" userId="f63b191d-84ba-410b-aaa7-21deb2064180" providerId="ADAL" clId="{C013F8A6-F1FA-4B9B-B39E-17F812FDD2E8}" dt="2022-08-18T03:46:07.692" v="10008" actId="478"/>
          <ac:picMkLst>
            <pc:docMk/>
            <pc:sldMk cId="2462697050" sldId="266"/>
            <ac:picMk id="5" creationId="{BC9F03C9-DBD9-5226-4E45-1AE05497C2AC}"/>
          </ac:picMkLst>
        </pc:picChg>
        <pc:picChg chg="add del mod ord">
          <ac:chgData name="Ben Marmont" userId="f63b191d-84ba-410b-aaa7-21deb2064180" providerId="ADAL" clId="{C013F8A6-F1FA-4B9B-B39E-17F812FDD2E8}" dt="2022-08-31T19:50:03.981" v="15431"/>
          <ac:picMkLst>
            <pc:docMk/>
            <pc:sldMk cId="2462697050" sldId="266"/>
            <ac:picMk id="5" creationId="{C17D4996-0035-2FD2-911E-87763569DDAD}"/>
          </ac:picMkLst>
        </pc:picChg>
        <pc:picChg chg="add del mod">
          <ac:chgData name="Ben Marmont" userId="f63b191d-84ba-410b-aaa7-21deb2064180" providerId="ADAL" clId="{C013F8A6-F1FA-4B9B-B39E-17F812FDD2E8}" dt="2022-08-31T19:50:54.605" v="15432"/>
          <ac:picMkLst>
            <pc:docMk/>
            <pc:sldMk cId="2462697050" sldId="266"/>
            <ac:picMk id="6" creationId="{2C3D3D3E-1C6E-6147-676F-D35AD3B68B46}"/>
          </ac:picMkLst>
        </pc:picChg>
        <pc:picChg chg="add del mod">
          <ac:chgData name="Ben Marmont" userId="f63b191d-84ba-410b-aaa7-21deb2064180" providerId="ADAL" clId="{C013F8A6-F1FA-4B9B-B39E-17F812FDD2E8}" dt="2022-08-18T03:47:52.442" v="10017" actId="478"/>
          <ac:picMkLst>
            <pc:docMk/>
            <pc:sldMk cId="2462697050" sldId="266"/>
            <ac:picMk id="7" creationId="{05395767-71D4-6852-3611-0F86BE563E2F}"/>
          </ac:picMkLst>
        </pc:picChg>
        <pc:picChg chg="add del mod">
          <ac:chgData name="Ben Marmont" userId="f63b191d-84ba-410b-aaa7-21deb2064180" providerId="ADAL" clId="{C013F8A6-F1FA-4B9B-B39E-17F812FDD2E8}" dt="2022-08-30T00:48:00.566" v="15090" actId="478"/>
          <ac:picMkLst>
            <pc:docMk/>
            <pc:sldMk cId="2462697050" sldId="266"/>
            <ac:picMk id="9" creationId="{A0ED2A1C-C7DC-AD7D-B677-DA99E36A1477}"/>
          </ac:picMkLst>
        </pc:picChg>
      </pc:sldChg>
      <pc:sldChg chg="addSp delSp modSp new mod ord modTransition modAnim modNotesTx">
        <pc:chgData name="Ben Marmont" userId="f63b191d-84ba-410b-aaa7-21deb2064180" providerId="ADAL" clId="{C013F8A6-F1FA-4B9B-B39E-17F812FDD2E8}" dt="2022-08-31T19:50:54.605" v="15432"/>
        <pc:sldMkLst>
          <pc:docMk/>
          <pc:sldMk cId="2689700514" sldId="267"/>
        </pc:sldMkLst>
        <pc:spChg chg="mod">
          <ac:chgData name="Ben Marmont" userId="f63b191d-84ba-410b-aaa7-21deb2064180" providerId="ADAL" clId="{C013F8A6-F1FA-4B9B-B39E-17F812FDD2E8}" dt="2022-08-26T02:39:28.621" v="13157" actId="20577"/>
          <ac:spMkLst>
            <pc:docMk/>
            <pc:sldMk cId="2689700514" sldId="267"/>
            <ac:spMk id="2" creationId="{B4C19CB4-1089-9F35-E350-B9E89EB54A02}"/>
          </ac:spMkLst>
        </pc:spChg>
        <pc:spChg chg="mod">
          <ac:chgData name="Ben Marmont" userId="f63b191d-84ba-410b-aaa7-21deb2064180" providerId="ADAL" clId="{C013F8A6-F1FA-4B9B-B39E-17F812FDD2E8}" dt="2022-08-29T00:54:56.670" v="13671" actId="20577"/>
          <ac:spMkLst>
            <pc:docMk/>
            <pc:sldMk cId="2689700514" sldId="267"/>
            <ac:spMk id="3" creationId="{9BE36068-645C-4751-7CF0-8A4F8B88A268}"/>
          </ac:spMkLst>
        </pc:spChg>
        <pc:picChg chg="add del mod">
          <ac:chgData name="Ben Marmont" userId="f63b191d-84ba-410b-aaa7-21deb2064180" providerId="ADAL" clId="{C013F8A6-F1FA-4B9B-B39E-17F812FDD2E8}" dt="2022-08-31T19:33:49.133" v="15430"/>
          <ac:picMkLst>
            <pc:docMk/>
            <pc:sldMk cId="2689700514" sldId="267"/>
            <ac:picMk id="5" creationId="{75AB621C-E508-CDBD-33BE-C0980381251E}"/>
          </ac:picMkLst>
        </pc:picChg>
        <pc:picChg chg="add del mod ord">
          <ac:chgData name="Ben Marmont" userId="f63b191d-84ba-410b-aaa7-21deb2064180" providerId="ADAL" clId="{C013F8A6-F1FA-4B9B-B39E-17F812FDD2E8}" dt="2022-08-31T19:50:03.981" v="15431"/>
          <ac:picMkLst>
            <pc:docMk/>
            <pc:sldMk cId="2689700514" sldId="267"/>
            <ac:picMk id="6" creationId="{8559F777-068C-6FB0-5C19-821DB6F7B0C5}"/>
          </ac:picMkLst>
        </pc:picChg>
        <pc:picChg chg="add del mod">
          <ac:chgData name="Ben Marmont" userId="f63b191d-84ba-410b-aaa7-21deb2064180" providerId="ADAL" clId="{C013F8A6-F1FA-4B9B-B39E-17F812FDD2E8}" dt="2022-08-31T19:50:54.605" v="15432"/>
          <ac:picMkLst>
            <pc:docMk/>
            <pc:sldMk cId="2689700514" sldId="267"/>
            <ac:picMk id="7" creationId="{4855A3EF-9340-C57C-C98E-36C6E7A5FA2D}"/>
          </ac:picMkLst>
        </pc:picChg>
      </pc:sldChg>
      <pc:sldChg chg="addSp delSp modSp new mod modTransition modAnim modNotesTx">
        <pc:chgData name="Ben Marmont" userId="f63b191d-84ba-410b-aaa7-21deb2064180" providerId="ADAL" clId="{C013F8A6-F1FA-4B9B-B39E-17F812FDD2E8}" dt="2022-08-31T19:50:54.605" v="15432"/>
        <pc:sldMkLst>
          <pc:docMk/>
          <pc:sldMk cId="1461265597" sldId="268"/>
        </pc:sldMkLst>
        <pc:spChg chg="mod">
          <ac:chgData name="Ben Marmont" userId="f63b191d-84ba-410b-aaa7-21deb2064180" providerId="ADAL" clId="{C013F8A6-F1FA-4B9B-B39E-17F812FDD2E8}" dt="2022-08-29T00:56:36.160" v="13734" actId="20577"/>
          <ac:spMkLst>
            <pc:docMk/>
            <pc:sldMk cId="1461265597" sldId="268"/>
            <ac:spMk id="2" creationId="{1457E1C0-AD7C-0648-C6B3-BDD1F5DCF804}"/>
          </ac:spMkLst>
        </pc:spChg>
        <pc:spChg chg="del">
          <ac:chgData name="Ben Marmont" userId="f63b191d-84ba-410b-aaa7-21deb2064180" providerId="ADAL" clId="{C013F8A6-F1FA-4B9B-B39E-17F812FDD2E8}" dt="2022-08-29T00:56:53.294" v="13735" actId="1032"/>
          <ac:spMkLst>
            <pc:docMk/>
            <pc:sldMk cId="1461265597" sldId="268"/>
            <ac:spMk id="3" creationId="{F1411111-A720-BF70-B6F1-19E7D86D1445}"/>
          </ac:spMkLst>
        </pc:spChg>
        <pc:spChg chg="del mod">
          <ac:chgData name="Ben Marmont" userId="f63b191d-84ba-410b-aaa7-21deb2064180" providerId="ADAL" clId="{C013F8A6-F1FA-4B9B-B39E-17F812FDD2E8}" dt="2022-08-29T00:56:58.110" v="13737" actId="478"/>
          <ac:spMkLst>
            <pc:docMk/>
            <pc:sldMk cId="1461265597" sldId="268"/>
            <ac:spMk id="4" creationId="{9FFB6D4C-A80B-E88F-3EBF-14B1873FF893}"/>
          </ac:spMkLst>
        </pc:spChg>
        <pc:graphicFrameChg chg="add mod modGraphic">
          <ac:chgData name="Ben Marmont" userId="f63b191d-84ba-410b-aaa7-21deb2064180" providerId="ADAL" clId="{C013F8A6-F1FA-4B9B-B39E-17F812FDD2E8}" dt="2022-08-29T02:06:04.813" v="14013" actId="20577"/>
          <ac:graphicFrameMkLst>
            <pc:docMk/>
            <pc:sldMk cId="1461265597" sldId="268"/>
            <ac:graphicFrameMk id="5" creationId="{E28C19CE-2679-A6F0-8B4B-057E44476BB5}"/>
          </ac:graphicFrameMkLst>
        </pc:graphicFrameChg>
        <pc:picChg chg="add del mod">
          <ac:chgData name="Ben Marmont" userId="f63b191d-84ba-410b-aaa7-21deb2064180" providerId="ADAL" clId="{C013F8A6-F1FA-4B9B-B39E-17F812FDD2E8}" dt="2022-08-31T19:33:49.133" v="15430"/>
          <ac:picMkLst>
            <pc:docMk/>
            <pc:sldMk cId="1461265597" sldId="268"/>
            <ac:picMk id="4" creationId="{63002B65-8CEA-76D7-116F-87F8009025CC}"/>
          </ac:picMkLst>
        </pc:picChg>
        <pc:picChg chg="add del mod ord">
          <ac:chgData name="Ben Marmont" userId="f63b191d-84ba-410b-aaa7-21deb2064180" providerId="ADAL" clId="{C013F8A6-F1FA-4B9B-B39E-17F812FDD2E8}" dt="2022-08-31T19:50:03.981" v="15431"/>
          <ac:picMkLst>
            <pc:docMk/>
            <pc:sldMk cId="1461265597" sldId="268"/>
            <ac:picMk id="6" creationId="{0313A78B-5497-4825-BAFB-1D1C893AD62B}"/>
          </ac:picMkLst>
        </pc:picChg>
        <pc:picChg chg="add del mod">
          <ac:chgData name="Ben Marmont" userId="f63b191d-84ba-410b-aaa7-21deb2064180" providerId="ADAL" clId="{C013F8A6-F1FA-4B9B-B39E-17F812FDD2E8}" dt="2022-08-31T19:50:54.605" v="15432"/>
          <ac:picMkLst>
            <pc:docMk/>
            <pc:sldMk cId="1461265597" sldId="268"/>
            <ac:picMk id="7" creationId="{41F85DDC-2F61-8689-8D7F-B185DB2A8498}"/>
          </ac:picMkLst>
        </pc:picChg>
      </pc:sldChg>
      <pc:sldChg chg="addSp delSp modSp new add del mod">
        <pc:chgData name="Ben Marmont" userId="f63b191d-84ba-410b-aaa7-21deb2064180" providerId="ADAL" clId="{C013F8A6-F1FA-4B9B-B39E-17F812FDD2E8}" dt="2022-08-30T07:58:29.347" v="15147" actId="2696"/>
        <pc:sldMkLst>
          <pc:docMk/>
          <pc:sldMk cId="1557656311" sldId="269"/>
        </pc:sldMkLst>
        <pc:spChg chg="mod">
          <ac:chgData name="Ben Marmont" userId="f63b191d-84ba-410b-aaa7-21deb2064180" providerId="ADAL" clId="{C013F8A6-F1FA-4B9B-B39E-17F812FDD2E8}" dt="2022-08-30T07:57:00.923" v="15129" actId="14100"/>
          <ac:spMkLst>
            <pc:docMk/>
            <pc:sldMk cId="1557656311" sldId="269"/>
            <ac:spMk id="3" creationId="{332B8F03-97FC-98A7-9006-CA33519F162A}"/>
          </ac:spMkLst>
        </pc:spChg>
        <pc:picChg chg="add del mod">
          <ac:chgData name="Ben Marmont" userId="f63b191d-84ba-410b-aaa7-21deb2064180" providerId="ADAL" clId="{C013F8A6-F1FA-4B9B-B39E-17F812FDD2E8}" dt="2022-08-30T07:58:29.331" v="15146" actId="478"/>
          <ac:picMkLst>
            <pc:docMk/>
            <pc:sldMk cId="1557656311" sldId="269"/>
            <ac:picMk id="4" creationId="{325023B0-D5DF-8ED2-BDF7-4DB52DBE1B7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nz-my.sharepoint.com/personal/ben_marmont_dairynz_co_nz/Documents/Documents/Thesis/Economic%20Modelling/model%20analy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Waikato Example with ETS  pricing</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'NZARES Scenario'!$H$11</c:f>
              <c:strCache>
                <c:ptCount val="1"/>
                <c:pt idx="0">
                  <c:v>Breakeven Methane Price ($/t co2e)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'NZARES Scenario'!$F$12:$F$15</c:f>
              <c:strCache>
                <c:ptCount val="4"/>
                <c:pt idx="0">
                  <c:v>Unfavourable</c:v>
                </c:pt>
                <c:pt idx="1">
                  <c:v>Expected</c:v>
                </c:pt>
                <c:pt idx="2">
                  <c:v>Favourable</c:v>
                </c:pt>
                <c:pt idx="3">
                  <c:v>In-shed</c:v>
                </c:pt>
              </c:strCache>
            </c:strRef>
          </c:cat>
          <c:val>
            <c:numRef>
              <c:f>'NZARES Scenario'!$H$12:$H$15</c:f>
              <c:numCache>
                <c:formatCode>"$"#,##0</c:formatCode>
                <c:ptCount val="4"/>
                <c:pt idx="0">
                  <c:v>1994</c:v>
                </c:pt>
                <c:pt idx="1">
                  <c:v>383</c:v>
                </c:pt>
                <c:pt idx="2">
                  <c:v>87</c:v>
                </c:pt>
                <c:pt idx="3">
                  <c:v>641</c:v>
                </c:pt>
              </c:numCache>
            </c:numRef>
          </c:val>
          <c:extLst>
            <c:ext xmlns:c16="http://schemas.microsoft.com/office/drawing/2014/chart" uri="{C3380CC4-5D6E-409C-BE32-E72D297353CC}">
              <c16:uniqueId val="{00000000-0889-4B4E-982E-BB7E491ADEBD}"/>
            </c:ext>
          </c:extLst>
        </c:ser>
        <c:dLbls>
          <c:dLblPos val="outEnd"/>
          <c:showLegendKey val="0"/>
          <c:showVal val="1"/>
          <c:showCatName val="0"/>
          <c:showSerName val="0"/>
          <c:showPercent val="0"/>
          <c:showBubbleSize val="0"/>
        </c:dLbls>
        <c:gapWidth val="219"/>
        <c:overlap val="-27"/>
        <c:axId val="992734975"/>
        <c:axId val="992722079"/>
      </c:barChart>
      <c:catAx>
        <c:axId val="992734975"/>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NZ"/>
                  <a:t>Scenario</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92722079"/>
        <c:crosses val="autoZero"/>
        <c:auto val="1"/>
        <c:lblAlgn val="ctr"/>
        <c:lblOffset val="100"/>
        <c:noMultiLvlLbl val="0"/>
      </c:catAx>
      <c:valAx>
        <c:axId val="9927220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NZ"/>
                  <a:t>Breakeven Methane Price ($/t C02e)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92734975"/>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0F345-2E32-4211-B277-A0150CD7688D}"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AC02654E-A130-43AA-8062-5D2D9E770515}">
      <dgm:prSet/>
      <dgm:spPr/>
      <dgm:t>
        <a:bodyPr/>
        <a:lstStyle/>
        <a:p>
          <a:r>
            <a:rPr lang="en-NZ" dirty="0"/>
            <a:t>Additional Labour</a:t>
          </a:r>
          <a:endParaRPr lang="en-US" dirty="0"/>
        </a:p>
      </dgm:t>
    </dgm:pt>
    <dgm:pt modelId="{D83A4548-58E6-408D-9AE9-20CCE257DB69}" type="parTrans" cxnId="{399D9682-5756-47F8-9315-C8BADB8A8F7C}">
      <dgm:prSet/>
      <dgm:spPr/>
      <dgm:t>
        <a:bodyPr/>
        <a:lstStyle/>
        <a:p>
          <a:endParaRPr lang="en-US"/>
        </a:p>
      </dgm:t>
    </dgm:pt>
    <dgm:pt modelId="{E5C07A27-5187-4DD4-979F-D966A5DF8759}" type="sibTrans" cxnId="{399D9682-5756-47F8-9315-C8BADB8A8F7C}">
      <dgm:prSet/>
      <dgm:spPr/>
      <dgm:t>
        <a:bodyPr/>
        <a:lstStyle/>
        <a:p>
          <a:endParaRPr lang="en-US"/>
        </a:p>
      </dgm:t>
    </dgm:pt>
    <dgm:pt modelId="{3C99D0F9-D08E-46A6-86A4-B4CAA800E185}">
      <dgm:prSet/>
      <dgm:spPr/>
      <dgm:t>
        <a:bodyPr/>
        <a:lstStyle/>
        <a:p>
          <a:r>
            <a:rPr lang="en-NZ" dirty="0"/>
            <a:t>Additional supplement (feed)</a:t>
          </a:r>
          <a:endParaRPr lang="en-US" dirty="0"/>
        </a:p>
      </dgm:t>
    </dgm:pt>
    <dgm:pt modelId="{94B4B19E-D887-42D5-B530-3CDED6E10D77}" type="parTrans" cxnId="{473484E8-D693-47C6-84A3-52CB0630AD42}">
      <dgm:prSet/>
      <dgm:spPr/>
      <dgm:t>
        <a:bodyPr/>
        <a:lstStyle/>
        <a:p>
          <a:endParaRPr lang="en-US"/>
        </a:p>
      </dgm:t>
    </dgm:pt>
    <dgm:pt modelId="{DEA969F0-8A7C-42A8-8400-4E5BC58362A0}" type="sibTrans" cxnId="{473484E8-D693-47C6-84A3-52CB0630AD42}">
      <dgm:prSet/>
      <dgm:spPr/>
      <dgm:t>
        <a:bodyPr/>
        <a:lstStyle/>
        <a:p>
          <a:endParaRPr lang="en-US"/>
        </a:p>
      </dgm:t>
    </dgm:pt>
    <dgm:pt modelId="{8F20659C-ADE1-418C-B8E1-6C3B6302CFF3}">
      <dgm:prSet/>
      <dgm:spPr/>
      <dgm:t>
        <a:bodyPr/>
        <a:lstStyle/>
        <a:p>
          <a:r>
            <a:rPr lang="en-NZ" dirty="0"/>
            <a:t>Smart-feeder rental</a:t>
          </a:r>
          <a:endParaRPr lang="en-US" dirty="0"/>
        </a:p>
      </dgm:t>
    </dgm:pt>
    <dgm:pt modelId="{4477EBC6-798A-4FA8-A63C-9A2C60DD7AB1}" type="parTrans" cxnId="{A39DBA65-4D03-4656-A002-D210204A9812}">
      <dgm:prSet/>
      <dgm:spPr/>
      <dgm:t>
        <a:bodyPr/>
        <a:lstStyle/>
        <a:p>
          <a:endParaRPr lang="en-US"/>
        </a:p>
      </dgm:t>
    </dgm:pt>
    <dgm:pt modelId="{C3F0B23D-84A0-46D3-A1C3-3D1DD8ED53F7}" type="sibTrans" cxnId="{A39DBA65-4D03-4656-A002-D210204A9812}">
      <dgm:prSet/>
      <dgm:spPr/>
      <dgm:t>
        <a:bodyPr/>
        <a:lstStyle/>
        <a:p>
          <a:endParaRPr lang="en-US"/>
        </a:p>
      </dgm:t>
    </dgm:pt>
    <dgm:pt modelId="{2AE9B4E7-2FA3-4990-9F46-AAE16F8DD268}">
      <dgm:prSet/>
      <dgm:spPr/>
      <dgm:t>
        <a:bodyPr/>
        <a:lstStyle/>
        <a:p>
          <a:r>
            <a:rPr lang="en-NZ" dirty="0"/>
            <a:t>Methane inhibitor</a:t>
          </a:r>
          <a:endParaRPr lang="en-US" dirty="0"/>
        </a:p>
      </dgm:t>
    </dgm:pt>
    <dgm:pt modelId="{954C4528-BFCE-44CF-9B21-C9209090E305}" type="parTrans" cxnId="{D5B7FA6B-B52E-4940-A030-B91594A14F79}">
      <dgm:prSet/>
      <dgm:spPr/>
      <dgm:t>
        <a:bodyPr/>
        <a:lstStyle/>
        <a:p>
          <a:endParaRPr lang="en-US"/>
        </a:p>
      </dgm:t>
    </dgm:pt>
    <dgm:pt modelId="{DB829D8D-3604-4264-8BB6-9CA0846B962C}" type="sibTrans" cxnId="{D5B7FA6B-B52E-4940-A030-B91594A14F79}">
      <dgm:prSet/>
      <dgm:spPr/>
      <dgm:t>
        <a:bodyPr/>
        <a:lstStyle/>
        <a:p>
          <a:endParaRPr lang="en-US"/>
        </a:p>
      </dgm:t>
    </dgm:pt>
    <dgm:pt modelId="{68E37E3A-CD7A-4D34-A217-49063D896C13}" type="pres">
      <dgm:prSet presAssocID="{0550F345-2E32-4211-B277-A0150CD7688D}" presName="linear" presStyleCnt="0">
        <dgm:presLayoutVars>
          <dgm:dir/>
          <dgm:animLvl val="lvl"/>
          <dgm:resizeHandles val="exact"/>
        </dgm:presLayoutVars>
      </dgm:prSet>
      <dgm:spPr/>
    </dgm:pt>
    <dgm:pt modelId="{F9D3A360-B516-4466-AC8F-E2323695A8A6}" type="pres">
      <dgm:prSet presAssocID="{AC02654E-A130-43AA-8062-5D2D9E770515}" presName="parentLin" presStyleCnt="0"/>
      <dgm:spPr/>
    </dgm:pt>
    <dgm:pt modelId="{DC10150B-122D-446A-A7A8-164F899C291D}" type="pres">
      <dgm:prSet presAssocID="{AC02654E-A130-43AA-8062-5D2D9E770515}" presName="parentLeftMargin" presStyleLbl="node1" presStyleIdx="0" presStyleCnt="4"/>
      <dgm:spPr/>
    </dgm:pt>
    <dgm:pt modelId="{ACF50B9B-BAD5-4B9B-BBA4-DD8C495EB55D}" type="pres">
      <dgm:prSet presAssocID="{AC02654E-A130-43AA-8062-5D2D9E770515}" presName="parentText" presStyleLbl="node1" presStyleIdx="0" presStyleCnt="4">
        <dgm:presLayoutVars>
          <dgm:chMax val="0"/>
          <dgm:bulletEnabled val="1"/>
        </dgm:presLayoutVars>
      </dgm:prSet>
      <dgm:spPr/>
    </dgm:pt>
    <dgm:pt modelId="{F2E81C02-1242-4A37-BDF3-CD829ED093AD}" type="pres">
      <dgm:prSet presAssocID="{AC02654E-A130-43AA-8062-5D2D9E770515}" presName="negativeSpace" presStyleCnt="0"/>
      <dgm:spPr/>
    </dgm:pt>
    <dgm:pt modelId="{C1FCE103-4BF4-42A7-8F0B-3EC2E31F1745}" type="pres">
      <dgm:prSet presAssocID="{AC02654E-A130-43AA-8062-5D2D9E770515}" presName="childText" presStyleLbl="conFgAcc1" presStyleIdx="0" presStyleCnt="4">
        <dgm:presLayoutVars>
          <dgm:bulletEnabled val="1"/>
        </dgm:presLayoutVars>
      </dgm:prSet>
      <dgm:spPr/>
    </dgm:pt>
    <dgm:pt modelId="{15CD24E0-A781-439A-9786-F6A21F5D4445}" type="pres">
      <dgm:prSet presAssocID="{E5C07A27-5187-4DD4-979F-D966A5DF8759}" presName="spaceBetweenRectangles" presStyleCnt="0"/>
      <dgm:spPr/>
    </dgm:pt>
    <dgm:pt modelId="{09B01872-88B0-472E-8642-320532EB9249}" type="pres">
      <dgm:prSet presAssocID="{3C99D0F9-D08E-46A6-86A4-B4CAA800E185}" presName="parentLin" presStyleCnt="0"/>
      <dgm:spPr/>
    </dgm:pt>
    <dgm:pt modelId="{A22FE437-2C1D-4503-8FFE-D1EFF9C389E9}" type="pres">
      <dgm:prSet presAssocID="{3C99D0F9-D08E-46A6-86A4-B4CAA800E185}" presName="parentLeftMargin" presStyleLbl="node1" presStyleIdx="0" presStyleCnt="4"/>
      <dgm:spPr/>
    </dgm:pt>
    <dgm:pt modelId="{8E3CBE0F-C7FC-439B-AC0F-F190B2CC1F2E}" type="pres">
      <dgm:prSet presAssocID="{3C99D0F9-D08E-46A6-86A4-B4CAA800E185}" presName="parentText" presStyleLbl="node1" presStyleIdx="1" presStyleCnt="4">
        <dgm:presLayoutVars>
          <dgm:chMax val="0"/>
          <dgm:bulletEnabled val="1"/>
        </dgm:presLayoutVars>
      </dgm:prSet>
      <dgm:spPr/>
    </dgm:pt>
    <dgm:pt modelId="{E9CE69BC-C320-47A2-937B-44B0C6CA3B46}" type="pres">
      <dgm:prSet presAssocID="{3C99D0F9-D08E-46A6-86A4-B4CAA800E185}" presName="negativeSpace" presStyleCnt="0"/>
      <dgm:spPr/>
    </dgm:pt>
    <dgm:pt modelId="{FF751835-D4A6-44D0-AF12-59CB52AB5E42}" type="pres">
      <dgm:prSet presAssocID="{3C99D0F9-D08E-46A6-86A4-B4CAA800E185}" presName="childText" presStyleLbl="conFgAcc1" presStyleIdx="1" presStyleCnt="4">
        <dgm:presLayoutVars>
          <dgm:bulletEnabled val="1"/>
        </dgm:presLayoutVars>
      </dgm:prSet>
      <dgm:spPr/>
    </dgm:pt>
    <dgm:pt modelId="{A7C374D1-CE9D-4DBF-BBC6-BE40F1F7E49E}" type="pres">
      <dgm:prSet presAssocID="{DEA969F0-8A7C-42A8-8400-4E5BC58362A0}" presName="spaceBetweenRectangles" presStyleCnt="0"/>
      <dgm:spPr/>
    </dgm:pt>
    <dgm:pt modelId="{5266BB68-B001-493B-AD05-CF68F0923F57}" type="pres">
      <dgm:prSet presAssocID="{8F20659C-ADE1-418C-B8E1-6C3B6302CFF3}" presName="parentLin" presStyleCnt="0"/>
      <dgm:spPr/>
    </dgm:pt>
    <dgm:pt modelId="{B6325D23-F9A5-4323-9F0E-86BA193C385B}" type="pres">
      <dgm:prSet presAssocID="{8F20659C-ADE1-418C-B8E1-6C3B6302CFF3}" presName="parentLeftMargin" presStyleLbl="node1" presStyleIdx="1" presStyleCnt="4"/>
      <dgm:spPr/>
    </dgm:pt>
    <dgm:pt modelId="{3C075A71-65CC-403F-BA13-A27D13D700E2}" type="pres">
      <dgm:prSet presAssocID="{8F20659C-ADE1-418C-B8E1-6C3B6302CFF3}" presName="parentText" presStyleLbl="node1" presStyleIdx="2" presStyleCnt="4">
        <dgm:presLayoutVars>
          <dgm:chMax val="0"/>
          <dgm:bulletEnabled val="1"/>
        </dgm:presLayoutVars>
      </dgm:prSet>
      <dgm:spPr/>
    </dgm:pt>
    <dgm:pt modelId="{4B8E0A13-50F0-4739-9271-BEF11B093051}" type="pres">
      <dgm:prSet presAssocID="{8F20659C-ADE1-418C-B8E1-6C3B6302CFF3}" presName="negativeSpace" presStyleCnt="0"/>
      <dgm:spPr/>
    </dgm:pt>
    <dgm:pt modelId="{0A4E7E1F-1477-4955-9A13-CE3F3824BE95}" type="pres">
      <dgm:prSet presAssocID="{8F20659C-ADE1-418C-B8E1-6C3B6302CFF3}" presName="childText" presStyleLbl="conFgAcc1" presStyleIdx="2" presStyleCnt="4">
        <dgm:presLayoutVars>
          <dgm:bulletEnabled val="1"/>
        </dgm:presLayoutVars>
      </dgm:prSet>
      <dgm:spPr/>
    </dgm:pt>
    <dgm:pt modelId="{35D59040-AA96-491A-A3B2-E1CA93589534}" type="pres">
      <dgm:prSet presAssocID="{C3F0B23D-84A0-46D3-A1C3-3D1DD8ED53F7}" presName="spaceBetweenRectangles" presStyleCnt="0"/>
      <dgm:spPr/>
    </dgm:pt>
    <dgm:pt modelId="{E2EB38FF-DC21-48EA-AAF6-ED373CC1FF8B}" type="pres">
      <dgm:prSet presAssocID="{2AE9B4E7-2FA3-4990-9F46-AAE16F8DD268}" presName="parentLin" presStyleCnt="0"/>
      <dgm:spPr/>
    </dgm:pt>
    <dgm:pt modelId="{9949A416-A2CF-4C20-A84B-B4D2484A0D4E}" type="pres">
      <dgm:prSet presAssocID="{2AE9B4E7-2FA3-4990-9F46-AAE16F8DD268}" presName="parentLeftMargin" presStyleLbl="node1" presStyleIdx="2" presStyleCnt="4"/>
      <dgm:spPr/>
    </dgm:pt>
    <dgm:pt modelId="{5F4DA6E9-0221-42D4-8B68-06DAD244BDB0}" type="pres">
      <dgm:prSet presAssocID="{2AE9B4E7-2FA3-4990-9F46-AAE16F8DD268}" presName="parentText" presStyleLbl="node1" presStyleIdx="3" presStyleCnt="4">
        <dgm:presLayoutVars>
          <dgm:chMax val="0"/>
          <dgm:bulletEnabled val="1"/>
        </dgm:presLayoutVars>
      </dgm:prSet>
      <dgm:spPr/>
    </dgm:pt>
    <dgm:pt modelId="{552C8894-07C1-4D66-ABCC-E2B3575AB7CC}" type="pres">
      <dgm:prSet presAssocID="{2AE9B4E7-2FA3-4990-9F46-AAE16F8DD268}" presName="negativeSpace" presStyleCnt="0"/>
      <dgm:spPr/>
    </dgm:pt>
    <dgm:pt modelId="{2BDAAE5E-2A18-4DF9-A69C-0E336C5A4828}" type="pres">
      <dgm:prSet presAssocID="{2AE9B4E7-2FA3-4990-9F46-AAE16F8DD268}" presName="childText" presStyleLbl="conFgAcc1" presStyleIdx="3" presStyleCnt="4">
        <dgm:presLayoutVars>
          <dgm:bulletEnabled val="1"/>
        </dgm:presLayoutVars>
      </dgm:prSet>
      <dgm:spPr/>
    </dgm:pt>
  </dgm:ptLst>
  <dgm:cxnLst>
    <dgm:cxn modelId="{51431901-BBF3-48E9-93F8-F1C582CB3CAB}" type="presOf" srcId="{0550F345-2E32-4211-B277-A0150CD7688D}" destId="{68E37E3A-CD7A-4D34-A217-49063D896C13}" srcOrd="0" destOrd="0" presId="urn:microsoft.com/office/officeart/2005/8/layout/list1"/>
    <dgm:cxn modelId="{2C2BCD18-5F78-429A-87E9-7D618ED16C00}" type="presOf" srcId="{8F20659C-ADE1-418C-B8E1-6C3B6302CFF3}" destId="{B6325D23-F9A5-4323-9F0E-86BA193C385B}" srcOrd="0" destOrd="0" presId="urn:microsoft.com/office/officeart/2005/8/layout/list1"/>
    <dgm:cxn modelId="{DF3F471C-764A-4281-B24E-EB21B910D2C4}" type="presOf" srcId="{3C99D0F9-D08E-46A6-86A4-B4CAA800E185}" destId="{A22FE437-2C1D-4503-8FFE-D1EFF9C389E9}" srcOrd="0" destOrd="0" presId="urn:microsoft.com/office/officeart/2005/8/layout/list1"/>
    <dgm:cxn modelId="{01777E1C-780C-44FA-93CF-16FBBF9F0E8F}" type="presOf" srcId="{2AE9B4E7-2FA3-4990-9F46-AAE16F8DD268}" destId="{9949A416-A2CF-4C20-A84B-B4D2484A0D4E}" srcOrd="0" destOrd="0" presId="urn:microsoft.com/office/officeart/2005/8/layout/list1"/>
    <dgm:cxn modelId="{23BEB736-E5A7-4AA4-911C-05208D2F644E}" type="presOf" srcId="{3C99D0F9-D08E-46A6-86A4-B4CAA800E185}" destId="{8E3CBE0F-C7FC-439B-AC0F-F190B2CC1F2E}" srcOrd="1" destOrd="0" presId="urn:microsoft.com/office/officeart/2005/8/layout/list1"/>
    <dgm:cxn modelId="{A39DBA65-4D03-4656-A002-D210204A9812}" srcId="{0550F345-2E32-4211-B277-A0150CD7688D}" destId="{8F20659C-ADE1-418C-B8E1-6C3B6302CFF3}" srcOrd="2" destOrd="0" parTransId="{4477EBC6-798A-4FA8-A63C-9A2C60DD7AB1}" sibTransId="{C3F0B23D-84A0-46D3-A1C3-3D1DD8ED53F7}"/>
    <dgm:cxn modelId="{D5B7FA6B-B52E-4940-A030-B91594A14F79}" srcId="{0550F345-2E32-4211-B277-A0150CD7688D}" destId="{2AE9B4E7-2FA3-4990-9F46-AAE16F8DD268}" srcOrd="3" destOrd="0" parTransId="{954C4528-BFCE-44CF-9B21-C9209090E305}" sibTransId="{DB829D8D-3604-4264-8BB6-9CA0846B962C}"/>
    <dgm:cxn modelId="{399D9682-5756-47F8-9315-C8BADB8A8F7C}" srcId="{0550F345-2E32-4211-B277-A0150CD7688D}" destId="{AC02654E-A130-43AA-8062-5D2D9E770515}" srcOrd="0" destOrd="0" parTransId="{D83A4548-58E6-408D-9AE9-20CCE257DB69}" sibTransId="{E5C07A27-5187-4DD4-979F-D966A5DF8759}"/>
    <dgm:cxn modelId="{1DD2C1A4-2A3D-4A1E-96CF-0CF836DD7754}" type="presOf" srcId="{AC02654E-A130-43AA-8062-5D2D9E770515}" destId="{ACF50B9B-BAD5-4B9B-BBA4-DD8C495EB55D}" srcOrd="1" destOrd="0" presId="urn:microsoft.com/office/officeart/2005/8/layout/list1"/>
    <dgm:cxn modelId="{5840DAAE-43A8-4CD6-885E-CE209709B3A3}" type="presOf" srcId="{AC02654E-A130-43AA-8062-5D2D9E770515}" destId="{DC10150B-122D-446A-A7A8-164F899C291D}" srcOrd="0" destOrd="0" presId="urn:microsoft.com/office/officeart/2005/8/layout/list1"/>
    <dgm:cxn modelId="{AAD2A7E4-CF82-433C-97A3-410F6BAB4C16}" type="presOf" srcId="{2AE9B4E7-2FA3-4990-9F46-AAE16F8DD268}" destId="{5F4DA6E9-0221-42D4-8B68-06DAD244BDB0}" srcOrd="1" destOrd="0" presId="urn:microsoft.com/office/officeart/2005/8/layout/list1"/>
    <dgm:cxn modelId="{473484E8-D693-47C6-84A3-52CB0630AD42}" srcId="{0550F345-2E32-4211-B277-A0150CD7688D}" destId="{3C99D0F9-D08E-46A6-86A4-B4CAA800E185}" srcOrd="1" destOrd="0" parTransId="{94B4B19E-D887-42D5-B530-3CDED6E10D77}" sibTransId="{DEA969F0-8A7C-42A8-8400-4E5BC58362A0}"/>
    <dgm:cxn modelId="{9EB795F2-6629-405A-AFE2-C0129F39DC13}" type="presOf" srcId="{8F20659C-ADE1-418C-B8E1-6C3B6302CFF3}" destId="{3C075A71-65CC-403F-BA13-A27D13D700E2}" srcOrd="1" destOrd="0" presId="urn:microsoft.com/office/officeart/2005/8/layout/list1"/>
    <dgm:cxn modelId="{A30A3409-0E8F-4FCC-B40C-4AB082E2DC2E}" type="presParOf" srcId="{68E37E3A-CD7A-4D34-A217-49063D896C13}" destId="{F9D3A360-B516-4466-AC8F-E2323695A8A6}" srcOrd="0" destOrd="0" presId="urn:microsoft.com/office/officeart/2005/8/layout/list1"/>
    <dgm:cxn modelId="{80F927A1-2E2F-4935-B814-0A51F9C9A2D0}" type="presParOf" srcId="{F9D3A360-B516-4466-AC8F-E2323695A8A6}" destId="{DC10150B-122D-446A-A7A8-164F899C291D}" srcOrd="0" destOrd="0" presId="urn:microsoft.com/office/officeart/2005/8/layout/list1"/>
    <dgm:cxn modelId="{11872882-DEA2-4739-94DD-5634799EFA52}" type="presParOf" srcId="{F9D3A360-B516-4466-AC8F-E2323695A8A6}" destId="{ACF50B9B-BAD5-4B9B-BBA4-DD8C495EB55D}" srcOrd="1" destOrd="0" presId="urn:microsoft.com/office/officeart/2005/8/layout/list1"/>
    <dgm:cxn modelId="{F61C09FD-4E8D-49AB-9798-DF07C68218FD}" type="presParOf" srcId="{68E37E3A-CD7A-4D34-A217-49063D896C13}" destId="{F2E81C02-1242-4A37-BDF3-CD829ED093AD}" srcOrd="1" destOrd="0" presId="urn:microsoft.com/office/officeart/2005/8/layout/list1"/>
    <dgm:cxn modelId="{218B7877-EAEA-4C09-AAD0-B2C451BE5415}" type="presParOf" srcId="{68E37E3A-CD7A-4D34-A217-49063D896C13}" destId="{C1FCE103-4BF4-42A7-8F0B-3EC2E31F1745}" srcOrd="2" destOrd="0" presId="urn:microsoft.com/office/officeart/2005/8/layout/list1"/>
    <dgm:cxn modelId="{6F25B259-6F9E-4F37-A66E-6AF7F6DB259C}" type="presParOf" srcId="{68E37E3A-CD7A-4D34-A217-49063D896C13}" destId="{15CD24E0-A781-439A-9786-F6A21F5D4445}" srcOrd="3" destOrd="0" presId="urn:microsoft.com/office/officeart/2005/8/layout/list1"/>
    <dgm:cxn modelId="{357FF23F-D7FF-4F85-BCD5-21D78D655478}" type="presParOf" srcId="{68E37E3A-CD7A-4D34-A217-49063D896C13}" destId="{09B01872-88B0-472E-8642-320532EB9249}" srcOrd="4" destOrd="0" presId="urn:microsoft.com/office/officeart/2005/8/layout/list1"/>
    <dgm:cxn modelId="{4FF435DA-162E-4F9E-9125-67CF8A21D7EE}" type="presParOf" srcId="{09B01872-88B0-472E-8642-320532EB9249}" destId="{A22FE437-2C1D-4503-8FFE-D1EFF9C389E9}" srcOrd="0" destOrd="0" presId="urn:microsoft.com/office/officeart/2005/8/layout/list1"/>
    <dgm:cxn modelId="{B41F4390-0ADA-4AED-89C4-71B91D91D56A}" type="presParOf" srcId="{09B01872-88B0-472E-8642-320532EB9249}" destId="{8E3CBE0F-C7FC-439B-AC0F-F190B2CC1F2E}" srcOrd="1" destOrd="0" presId="urn:microsoft.com/office/officeart/2005/8/layout/list1"/>
    <dgm:cxn modelId="{B62C8682-5471-4B58-8AD5-3618AA30CE6D}" type="presParOf" srcId="{68E37E3A-CD7A-4D34-A217-49063D896C13}" destId="{E9CE69BC-C320-47A2-937B-44B0C6CA3B46}" srcOrd="5" destOrd="0" presId="urn:microsoft.com/office/officeart/2005/8/layout/list1"/>
    <dgm:cxn modelId="{80B8A170-1A61-4E18-AADE-EEF4CA20B60B}" type="presParOf" srcId="{68E37E3A-CD7A-4D34-A217-49063D896C13}" destId="{FF751835-D4A6-44D0-AF12-59CB52AB5E42}" srcOrd="6" destOrd="0" presId="urn:microsoft.com/office/officeart/2005/8/layout/list1"/>
    <dgm:cxn modelId="{9B3FA6C9-1253-4E93-8821-4789F372BEC1}" type="presParOf" srcId="{68E37E3A-CD7A-4D34-A217-49063D896C13}" destId="{A7C374D1-CE9D-4DBF-BBC6-BE40F1F7E49E}" srcOrd="7" destOrd="0" presId="urn:microsoft.com/office/officeart/2005/8/layout/list1"/>
    <dgm:cxn modelId="{2D947B06-FAE4-4DAC-B569-4CF3B016EE2B}" type="presParOf" srcId="{68E37E3A-CD7A-4D34-A217-49063D896C13}" destId="{5266BB68-B001-493B-AD05-CF68F0923F57}" srcOrd="8" destOrd="0" presId="urn:microsoft.com/office/officeart/2005/8/layout/list1"/>
    <dgm:cxn modelId="{56770FF7-2E37-4199-BFA0-3B20B5611EF2}" type="presParOf" srcId="{5266BB68-B001-493B-AD05-CF68F0923F57}" destId="{B6325D23-F9A5-4323-9F0E-86BA193C385B}" srcOrd="0" destOrd="0" presId="urn:microsoft.com/office/officeart/2005/8/layout/list1"/>
    <dgm:cxn modelId="{36B5BE5D-D97F-4B35-B00E-24304DF89079}" type="presParOf" srcId="{5266BB68-B001-493B-AD05-CF68F0923F57}" destId="{3C075A71-65CC-403F-BA13-A27D13D700E2}" srcOrd="1" destOrd="0" presId="urn:microsoft.com/office/officeart/2005/8/layout/list1"/>
    <dgm:cxn modelId="{8A96ECBB-E5BE-4529-BC2A-5840AE6884A1}" type="presParOf" srcId="{68E37E3A-CD7A-4D34-A217-49063D896C13}" destId="{4B8E0A13-50F0-4739-9271-BEF11B093051}" srcOrd="9" destOrd="0" presId="urn:microsoft.com/office/officeart/2005/8/layout/list1"/>
    <dgm:cxn modelId="{A0F4EF42-E718-40E5-B139-EC9B5D6F8FA8}" type="presParOf" srcId="{68E37E3A-CD7A-4D34-A217-49063D896C13}" destId="{0A4E7E1F-1477-4955-9A13-CE3F3824BE95}" srcOrd="10" destOrd="0" presId="urn:microsoft.com/office/officeart/2005/8/layout/list1"/>
    <dgm:cxn modelId="{B6C4270F-CBD3-46C4-8148-B4595F01AAC1}" type="presParOf" srcId="{68E37E3A-CD7A-4D34-A217-49063D896C13}" destId="{35D59040-AA96-491A-A3B2-E1CA93589534}" srcOrd="11" destOrd="0" presId="urn:microsoft.com/office/officeart/2005/8/layout/list1"/>
    <dgm:cxn modelId="{F48E2F91-268B-45D1-96F3-2A96A6E69CB1}" type="presParOf" srcId="{68E37E3A-CD7A-4D34-A217-49063D896C13}" destId="{E2EB38FF-DC21-48EA-AAF6-ED373CC1FF8B}" srcOrd="12" destOrd="0" presId="urn:microsoft.com/office/officeart/2005/8/layout/list1"/>
    <dgm:cxn modelId="{244A7ED1-DA39-45CD-8CDF-405F5D6D7B26}" type="presParOf" srcId="{E2EB38FF-DC21-48EA-AAF6-ED373CC1FF8B}" destId="{9949A416-A2CF-4C20-A84B-B4D2484A0D4E}" srcOrd="0" destOrd="0" presId="urn:microsoft.com/office/officeart/2005/8/layout/list1"/>
    <dgm:cxn modelId="{B52B716A-ACBC-46AD-B1A3-ACB71063FA43}" type="presParOf" srcId="{E2EB38FF-DC21-48EA-AAF6-ED373CC1FF8B}" destId="{5F4DA6E9-0221-42D4-8B68-06DAD244BDB0}" srcOrd="1" destOrd="0" presId="urn:microsoft.com/office/officeart/2005/8/layout/list1"/>
    <dgm:cxn modelId="{44F3EEA8-08BD-4D4D-9A4B-E39220CE629C}" type="presParOf" srcId="{68E37E3A-CD7A-4D34-A217-49063D896C13}" destId="{552C8894-07C1-4D66-ABCC-E2B3575AB7CC}" srcOrd="13" destOrd="0" presId="urn:microsoft.com/office/officeart/2005/8/layout/list1"/>
    <dgm:cxn modelId="{36DF7DE3-815D-4E9E-9D3C-EFAB062BA9A2}" type="presParOf" srcId="{68E37E3A-CD7A-4D34-A217-49063D896C13}" destId="{2BDAAE5E-2A18-4DF9-A69C-0E336C5A482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9209E9-6B3F-4AC3-8E6B-D502B679720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NZ"/>
        </a:p>
      </dgm:t>
    </dgm:pt>
    <dgm:pt modelId="{9E15DB9F-10FC-4393-A6C4-A35BA26107C5}">
      <dgm:prSet phldrT="[Text]"/>
      <dgm:spPr/>
      <dgm:t>
        <a:bodyPr/>
        <a:lstStyle/>
        <a:p>
          <a:r>
            <a:rPr lang="en-NZ" dirty="0"/>
            <a:t>Mitigation levels equivalent to those of TMR systems can be achieved</a:t>
          </a:r>
        </a:p>
      </dgm:t>
    </dgm:pt>
    <dgm:pt modelId="{CBC9340E-3DF8-4594-B699-8A5B77DFC0AC}" type="parTrans" cxnId="{8D4D70A3-7789-4953-AB92-1A765ADB8FC0}">
      <dgm:prSet/>
      <dgm:spPr/>
      <dgm:t>
        <a:bodyPr/>
        <a:lstStyle/>
        <a:p>
          <a:endParaRPr lang="en-NZ"/>
        </a:p>
      </dgm:t>
    </dgm:pt>
    <dgm:pt modelId="{1FBB9064-D8DC-428D-AE0C-8A494B4C61FD}" type="sibTrans" cxnId="{8D4D70A3-7789-4953-AB92-1A765ADB8FC0}">
      <dgm:prSet/>
      <dgm:spPr/>
      <dgm:t>
        <a:bodyPr/>
        <a:lstStyle/>
        <a:p>
          <a:endParaRPr lang="en-NZ"/>
        </a:p>
      </dgm:t>
    </dgm:pt>
    <dgm:pt modelId="{6436DB22-4F81-41A0-9978-AD1E543A903A}">
      <dgm:prSet phldrT="[Text]"/>
      <dgm:spPr/>
      <dgm:t>
        <a:bodyPr/>
        <a:lstStyle/>
        <a:p>
          <a:r>
            <a:rPr lang="en-NZ" dirty="0"/>
            <a:t>A ‘premium’ pelleted supplement is required for dispensation</a:t>
          </a:r>
        </a:p>
      </dgm:t>
    </dgm:pt>
    <dgm:pt modelId="{E9581EBA-85BF-491A-8109-EC2571367EE6}" type="parTrans" cxnId="{2A18509D-3CB7-47FD-9990-B230A5B030B7}">
      <dgm:prSet/>
      <dgm:spPr/>
      <dgm:t>
        <a:bodyPr/>
        <a:lstStyle/>
        <a:p>
          <a:endParaRPr lang="en-NZ"/>
        </a:p>
      </dgm:t>
    </dgm:pt>
    <dgm:pt modelId="{40C09B7C-83E0-4C23-BA31-FE0E6D4DE842}" type="sibTrans" cxnId="{2A18509D-3CB7-47FD-9990-B230A5B030B7}">
      <dgm:prSet/>
      <dgm:spPr/>
      <dgm:t>
        <a:bodyPr/>
        <a:lstStyle/>
        <a:p>
          <a:endParaRPr lang="en-NZ"/>
        </a:p>
      </dgm:t>
    </dgm:pt>
    <dgm:pt modelId="{7D51242E-BED3-4A7D-9550-DB1810497C9E}">
      <dgm:prSet phldrT="[Text]"/>
      <dgm:spPr/>
      <dgm:t>
        <a:bodyPr/>
        <a:lstStyle/>
        <a:p>
          <a:r>
            <a:rPr lang="en-NZ" dirty="0"/>
            <a:t>Ability to purchase supplement with inhibitor included in NZ</a:t>
          </a:r>
        </a:p>
      </dgm:t>
    </dgm:pt>
    <dgm:pt modelId="{639A7891-DA67-4B25-A6D5-C843754F9113}" type="parTrans" cxnId="{B4616999-31F1-4856-83B2-68677D00EB1A}">
      <dgm:prSet/>
      <dgm:spPr/>
      <dgm:t>
        <a:bodyPr/>
        <a:lstStyle/>
        <a:p>
          <a:endParaRPr lang="en-NZ"/>
        </a:p>
      </dgm:t>
    </dgm:pt>
    <dgm:pt modelId="{655095D7-4985-4B46-BD15-3E1F127F78A7}" type="sibTrans" cxnId="{B4616999-31F1-4856-83B2-68677D00EB1A}">
      <dgm:prSet/>
      <dgm:spPr/>
      <dgm:t>
        <a:bodyPr/>
        <a:lstStyle/>
        <a:p>
          <a:endParaRPr lang="en-NZ"/>
        </a:p>
      </dgm:t>
    </dgm:pt>
    <dgm:pt modelId="{913570CF-AA79-435A-BBF6-331B7AC047D3}" type="pres">
      <dgm:prSet presAssocID="{4A9209E9-6B3F-4AC3-8E6B-D502B6797205}" presName="linear" presStyleCnt="0">
        <dgm:presLayoutVars>
          <dgm:dir/>
          <dgm:animLvl val="lvl"/>
          <dgm:resizeHandles val="exact"/>
        </dgm:presLayoutVars>
      </dgm:prSet>
      <dgm:spPr/>
    </dgm:pt>
    <dgm:pt modelId="{063DB2BE-1D3F-4B44-A57A-F5D18C2AE584}" type="pres">
      <dgm:prSet presAssocID="{9E15DB9F-10FC-4393-A6C4-A35BA26107C5}" presName="parentLin" presStyleCnt="0"/>
      <dgm:spPr/>
    </dgm:pt>
    <dgm:pt modelId="{74120189-87CD-4770-8634-B0FF2BC1B18B}" type="pres">
      <dgm:prSet presAssocID="{9E15DB9F-10FC-4393-A6C4-A35BA26107C5}" presName="parentLeftMargin" presStyleLbl="node1" presStyleIdx="0" presStyleCnt="3"/>
      <dgm:spPr/>
    </dgm:pt>
    <dgm:pt modelId="{9427C0D0-F6F6-4870-84EE-351359891226}" type="pres">
      <dgm:prSet presAssocID="{9E15DB9F-10FC-4393-A6C4-A35BA26107C5}" presName="parentText" presStyleLbl="node1" presStyleIdx="0" presStyleCnt="3">
        <dgm:presLayoutVars>
          <dgm:chMax val="0"/>
          <dgm:bulletEnabled val="1"/>
        </dgm:presLayoutVars>
      </dgm:prSet>
      <dgm:spPr/>
    </dgm:pt>
    <dgm:pt modelId="{01E444EA-5FC7-467C-8453-B0E8DB545FAB}" type="pres">
      <dgm:prSet presAssocID="{9E15DB9F-10FC-4393-A6C4-A35BA26107C5}" presName="negativeSpace" presStyleCnt="0"/>
      <dgm:spPr/>
    </dgm:pt>
    <dgm:pt modelId="{6FA1F60A-91CE-405E-B24F-58B5257F68BD}" type="pres">
      <dgm:prSet presAssocID="{9E15DB9F-10FC-4393-A6C4-A35BA26107C5}" presName="childText" presStyleLbl="conFgAcc1" presStyleIdx="0" presStyleCnt="3">
        <dgm:presLayoutVars>
          <dgm:bulletEnabled val="1"/>
        </dgm:presLayoutVars>
      </dgm:prSet>
      <dgm:spPr/>
    </dgm:pt>
    <dgm:pt modelId="{953AFF9F-2657-49DC-8D2E-81A4DCF990C2}" type="pres">
      <dgm:prSet presAssocID="{1FBB9064-D8DC-428D-AE0C-8A494B4C61FD}" presName="spaceBetweenRectangles" presStyleCnt="0"/>
      <dgm:spPr/>
    </dgm:pt>
    <dgm:pt modelId="{5A6773D8-C65D-49AB-8E32-EB5AA6911F20}" type="pres">
      <dgm:prSet presAssocID="{6436DB22-4F81-41A0-9978-AD1E543A903A}" presName="parentLin" presStyleCnt="0"/>
      <dgm:spPr/>
    </dgm:pt>
    <dgm:pt modelId="{15CEAE0D-0339-481A-960A-64713F10414F}" type="pres">
      <dgm:prSet presAssocID="{6436DB22-4F81-41A0-9978-AD1E543A903A}" presName="parentLeftMargin" presStyleLbl="node1" presStyleIdx="0" presStyleCnt="3"/>
      <dgm:spPr/>
    </dgm:pt>
    <dgm:pt modelId="{CA0BB70A-4C0B-44F2-96A0-275F6FBF32B6}" type="pres">
      <dgm:prSet presAssocID="{6436DB22-4F81-41A0-9978-AD1E543A903A}" presName="parentText" presStyleLbl="node1" presStyleIdx="1" presStyleCnt="3">
        <dgm:presLayoutVars>
          <dgm:chMax val="0"/>
          <dgm:bulletEnabled val="1"/>
        </dgm:presLayoutVars>
      </dgm:prSet>
      <dgm:spPr/>
    </dgm:pt>
    <dgm:pt modelId="{BCDB4B47-B024-4B55-8D66-838AB14E30E7}" type="pres">
      <dgm:prSet presAssocID="{6436DB22-4F81-41A0-9978-AD1E543A903A}" presName="negativeSpace" presStyleCnt="0"/>
      <dgm:spPr/>
    </dgm:pt>
    <dgm:pt modelId="{94770DAD-CE56-4DD3-B5EF-6BD4E7D5A79D}" type="pres">
      <dgm:prSet presAssocID="{6436DB22-4F81-41A0-9978-AD1E543A903A}" presName="childText" presStyleLbl="conFgAcc1" presStyleIdx="1" presStyleCnt="3">
        <dgm:presLayoutVars>
          <dgm:bulletEnabled val="1"/>
        </dgm:presLayoutVars>
      </dgm:prSet>
      <dgm:spPr/>
    </dgm:pt>
    <dgm:pt modelId="{C1AF3B98-4AA2-4D72-A96A-04706A31EC94}" type="pres">
      <dgm:prSet presAssocID="{40C09B7C-83E0-4C23-BA31-FE0E6D4DE842}" presName="spaceBetweenRectangles" presStyleCnt="0"/>
      <dgm:spPr/>
    </dgm:pt>
    <dgm:pt modelId="{6911B0F3-405B-4888-A3BC-EE3DB7E1283E}" type="pres">
      <dgm:prSet presAssocID="{7D51242E-BED3-4A7D-9550-DB1810497C9E}" presName="parentLin" presStyleCnt="0"/>
      <dgm:spPr/>
    </dgm:pt>
    <dgm:pt modelId="{6C431521-93E5-4FF4-BC57-2FD215CD232F}" type="pres">
      <dgm:prSet presAssocID="{7D51242E-BED3-4A7D-9550-DB1810497C9E}" presName="parentLeftMargin" presStyleLbl="node1" presStyleIdx="1" presStyleCnt="3"/>
      <dgm:spPr/>
    </dgm:pt>
    <dgm:pt modelId="{06984C1D-5658-4ECD-B5B0-78DC29C9A267}" type="pres">
      <dgm:prSet presAssocID="{7D51242E-BED3-4A7D-9550-DB1810497C9E}" presName="parentText" presStyleLbl="node1" presStyleIdx="2" presStyleCnt="3">
        <dgm:presLayoutVars>
          <dgm:chMax val="0"/>
          <dgm:bulletEnabled val="1"/>
        </dgm:presLayoutVars>
      </dgm:prSet>
      <dgm:spPr/>
    </dgm:pt>
    <dgm:pt modelId="{54A241F7-EFDC-4530-B4B8-155EAEBB92AF}" type="pres">
      <dgm:prSet presAssocID="{7D51242E-BED3-4A7D-9550-DB1810497C9E}" presName="negativeSpace" presStyleCnt="0"/>
      <dgm:spPr/>
    </dgm:pt>
    <dgm:pt modelId="{426A0ADD-A61F-47A5-85AD-116680FF4591}" type="pres">
      <dgm:prSet presAssocID="{7D51242E-BED3-4A7D-9550-DB1810497C9E}" presName="childText" presStyleLbl="conFgAcc1" presStyleIdx="2" presStyleCnt="3">
        <dgm:presLayoutVars>
          <dgm:bulletEnabled val="1"/>
        </dgm:presLayoutVars>
      </dgm:prSet>
      <dgm:spPr/>
    </dgm:pt>
  </dgm:ptLst>
  <dgm:cxnLst>
    <dgm:cxn modelId="{40C28C5F-F849-4047-A08E-A376921D9AAC}" type="presOf" srcId="{6436DB22-4F81-41A0-9978-AD1E543A903A}" destId="{CA0BB70A-4C0B-44F2-96A0-275F6FBF32B6}" srcOrd="1" destOrd="0" presId="urn:microsoft.com/office/officeart/2005/8/layout/list1"/>
    <dgm:cxn modelId="{D0CD5E6F-371A-49BB-9738-1A0FABB6DBDF}" type="presOf" srcId="{7D51242E-BED3-4A7D-9550-DB1810497C9E}" destId="{6C431521-93E5-4FF4-BC57-2FD215CD232F}" srcOrd="0" destOrd="0" presId="urn:microsoft.com/office/officeart/2005/8/layout/list1"/>
    <dgm:cxn modelId="{AC27436F-6245-4C55-BAE3-A58B54023E2E}" type="presOf" srcId="{9E15DB9F-10FC-4393-A6C4-A35BA26107C5}" destId="{9427C0D0-F6F6-4870-84EE-351359891226}" srcOrd="1" destOrd="0" presId="urn:microsoft.com/office/officeart/2005/8/layout/list1"/>
    <dgm:cxn modelId="{ACB44898-D9A1-4688-92D3-817EA665469E}" type="presOf" srcId="{6436DB22-4F81-41A0-9978-AD1E543A903A}" destId="{15CEAE0D-0339-481A-960A-64713F10414F}" srcOrd="0" destOrd="0" presId="urn:microsoft.com/office/officeart/2005/8/layout/list1"/>
    <dgm:cxn modelId="{B4616999-31F1-4856-83B2-68677D00EB1A}" srcId="{4A9209E9-6B3F-4AC3-8E6B-D502B6797205}" destId="{7D51242E-BED3-4A7D-9550-DB1810497C9E}" srcOrd="2" destOrd="0" parTransId="{639A7891-DA67-4B25-A6D5-C843754F9113}" sibTransId="{655095D7-4985-4B46-BD15-3E1F127F78A7}"/>
    <dgm:cxn modelId="{2A18509D-3CB7-47FD-9990-B230A5B030B7}" srcId="{4A9209E9-6B3F-4AC3-8E6B-D502B6797205}" destId="{6436DB22-4F81-41A0-9978-AD1E543A903A}" srcOrd="1" destOrd="0" parTransId="{E9581EBA-85BF-491A-8109-EC2571367EE6}" sibTransId="{40C09B7C-83E0-4C23-BA31-FE0E6D4DE842}"/>
    <dgm:cxn modelId="{8D4D70A3-7789-4953-AB92-1A765ADB8FC0}" srcId="{4A9209E9-6B3F-4AC3-8E6B-D502B6797205}" destId="{9E15DB9F-10FC-4393-A6C4-A35BA26107C5}" srcOrd="0" destOrd="0" parTransId="{CBC9340E-3DF8-4594-B699-8A5B77DFC0AC}" sibTransId="{1FBB9064-D8DC-428D-AE0C-8A494B4C61FD}"/>
    <dgm:cxn modelId="{F3791CCD-684F-40F0-BE17-B8076B703F27}" type="presOf" srcId="{9E15DB9F-10FC-4393-A6C4-A35BA26107C5}" destId="{74120189-87CD-4770-8634-B0FF2BC1B18B}" srcOrd="0" destOrd="0" presId="urn:microsoft.com/office/officeart/2005/8/layout/list1"/>
    <dgm:cxn modelId="{93D815CF-7F04-4109-A2D1-49A64E5A753D}" type="presOf" srcId="{4A9209E9-6B3F-4AC3-8E6B-D502B6797205}" destId="{913570CF-AA79-435A-BBF6-331B7AC047D3}" srcOrd="0" destOrd="0" presId="urn:microsoft.com/office/officeart/2005/8/layout/list1"/>
    <dgm:cxn modelId="{F14F4AD7-DEE0-49BC-A273-EFAC40E3B0B0}" type="presOf" srcId="{7D51242E-BED3-4A7D-9550-DB1810497C9E}" destId="{06984C1D-5658-4ECD-B5B0-78DC29C9A267}" srcOrd="1" destOrd="0" presId="urn:microsoft.com/office/officeart/2005/8/layout/list1"/>
    <dgm:cxn modelId="{86BE04A1-C6A1-4819-92B5-EE0DD306D947}" type="presParOf" srcId="{913570CF-AA79-435A-BBF6-331B7AC047D3}" destId="{063DB2BE-1D3F-4B44-A57A-F5D18C2AE584}" srcOrd="0" destOrd="0" presId="urn:microsoft.com/office/officeart/2005/8/layout/list1"/>
    <dgm:cxn modelId="{95CDF95E-2FA4-48FA-A987-B606C1361DDB}" type="presParOf" srcId="{063DB2BE-1D3F-4B44-A57A-F5D18C2AE584}" destId="{74120189-87CD-4770-8634-B0FF2BC1B18B}" srcOrd="0" destOrd="0" presId="urn:microsoft.com/office/officeart/2005/8/layout/list1"/>
    <dgm:cxn modelId="{0BB7D02F-EAC3-4BFC-B803-1F07E5B8E8EF}" type="presParOf" srcId="{063DB2BE-1D3F-4B44-A57A-F5D18C2AE584}" destId="{9427C0D0-F6F6-4870-84EE-351359891226}" srcOrd="1" destOrd="0" presId="urn:microsoft.com/office/officeart/2005/8/layout/list1"/>
    <dgm:cxn modelId="{31847DBB-5466-471B-8790-22932E1E3F07}" type="presParOf" srcId="{913570CF-AA79-435A-BBF6-331B7AC047D3}" destId="{01E444EA-5FC7-467C-8453-B0E8DB545FAB}" srcOrd="1" destOrd="0" presId="urn:microsoft.com/office/officeart/2005/8/layout/list1"/>
    <dgm:cxn modelId="{E0B2E4DD-FD11-4CA6-B248-B4E6053D355D}" type="presParOf" srcId="{913570CF-AA79-435A-BBF6-331B7AC047D3}" destId="{6FA1F60A-91CE-405E-B24F-58B5257F68BD}" srcOrd="2" destOrd="0" presId="urn:microsoft.com/office/officeart/2005/8/layout/list1"/>
    <dgm:cxn modelId="{02A1418F-E8B1-4B2C-91BF-A471E78FBF36}" type="presParOf" srcId="{913570CF-AA79-435A-BBF6-331B7AC047D3}" destId="{953AFF9F-2657-49DC-8D2E-81A4DCF990C2}" srcOrd="3" destOrd="0" presId="urn:microsoft.com/office/officeart/2005/8/layout/list1"/>
    <dgm:cxn modelId="{B4CB6D95-0B9C-40FD-A455-8019FBA3F039}" type="presParOf" srcId="{913570CF-AA79-435A-BBF6-331B7AC047D3}" destId="{5A6773D8-C65D-49AB-8E32-EB5AA6911F20}" srcOrd="4" destOrd="0" presId="urn:microsoft.com/office/officeart/2005/8/layout/list1"/>
    <dgm:cxn modelId="{42A8A310-1D5B-4B0E-9A9C-A6984EADCB4E}" type="presParOf" srcId="{5A6773D8-C65D-49AB-8E32-EB5AA6911F20}" destId="{15CEAE0D-0339-481A-960A-64713F10414F}" srcOrd="0" destOrd="0" presId="urn:microsoft.com/office/officeart/2005/8/layout/list1"/>
    <dgm:cxn modelId="{03C3726B-E1AF-4579-BE6C-BDB50D575EEB}" type="presParOf" srcId="{5A6773D8-C65D-49AB-8E32-EB5AA6911F20}" destId="{CA0BB70A-4C0B-44F2-96A0-275F6FBF32B6}" srcOrd="1" destOrd="0" presId="urn:microsoft.com/office/officeart/2005/8/layout/list1"/>
    <dgm:cxn modelId="{308945E6-084F-4E05-9FE9-28B5BEAD8081}" type="presParOf" srcId="{913570CF-AA79-435A-BBF6-331B7AC047D3}" destId="{BCDB4B47-B024-4B55-8D66-838AB14E30E7}" srcOrd="5" destOrd="0" presId="urn:microsoft.com/office/officeart/2005/8/layout/list1"/>
    <dgm:cxn modelId="{EE6F8A98-2FE0-42C0-8119-4E87F14FB2C5}" type="presParOf" srcId="{913570CF-AA79-435A-BBF6-331B7AC047D3}" destId="{94770DAD-CE56-4DD3-B5EF-6BD4E7D5A79D}" srcOrd="6" destOrd="0" presId="urn:microsoft.com/office/officeart/2005/8/layout/list1"/>
    <dgm:cxn modelId="{B9A3884B-3672-4AD7-8E5B-10A7C2F67C09}" type="presParOf" srcId="{913570CF-AA79-435A-BBF6-331B7AC047D3}" destId="{C1AF3B98-4AA2-4D72-A96A-04706A31EC94}" srcOrd="7" destOrd="0" presId="urn:microsoft.com/office/officeart/2005/8/layout/list1"/>
    <dgm:cxn modelId="{6684E438-ADDD-4E8F-BF5C-17FBE27EFA4C}" type="presParOf" srcId="{913570CF-AA79-435A-BBF6-331B7AC047D3}" destId="{6911B0F3-405B-4888-A3BC-EE3DB7E1283E}" srcOrd="8" destOrd="0" presId="urn:microsoft.com/office/officeart/2005/8/layout/list1"/>
    <dgm:cxn modelId="{286DF257-045D-4B65-816D-D7B02F113947}" type="presParOf" srcId="{6911B0F3-405B-4888-A3BC-EE3DB7E1283E}" destId="{6C431521-93E5-4FF4-BC57-2FD215CD232F}" srcOrd="0" destOrd="0" presId="urn:microsoft.com/office/officeart/2005/8/layout/list1"/>
    <dgm:cxn modelId="{DFE1466D-1094-495E-AF8B-8CBAC7B69AB9}" type="presParOf" srcId="{6911B0F3-405B-4888-A3BC-EE3DB7E1283E}" destId="{06984C1D-5658-4ECD-B5B0-78DC29C9A267}" srcOrd="1" destOrd="0" presId="urn:microsoft.com/office/officeart/2005/8/layout/list1"/>
    <dgm:cxn modelId="{FB1B525B-FE25-410A-999E-10F0E6704026}" type="presParOf" srcId="{913570CF-AA79-435A-BBF6-331B7AC047D3}" destId="{54A241F7-EFDC-4530-B4B8-155EAEBB92AF}" srcOrd="9" destOrd="0" presId="urn:microsoft.com/office/officeart/2005/8/layout/list1"/>
    <dgm:cxn modelId="{5CD223D6-8DB8-4869-943A-FE56FC65F36F}" type="presParOf" srcId="{913570CF-AA79-435A-BBF6-331B7AC047D3}" destId="{426A0ADD-A61F-47A5-85AD-116680FF459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4E3B71-7FA8-4A03-A4F7-1E00861D43B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0B84B30-FFBE-4839-848F-3868A54C546A}">
      <dgm:prSet/>
      <dgm:spPr/>
      <dgm:t>
        <a:bodyPr/>
        <a:lstStyle/>
        <a:p>
          <a:pPr>
            <a:lnSpc>
              <a:spcPct val="100000"/>
            </a:lnSpc>
          </a:pPr>
          <a:r>
            <a:rPr lang="en-NZ" cap="none"/>
            <a:t>Farm system paradigm shift</a:t>
          </a:r>
          <a:endParaRPr lang="en-US" cap="none"/>
        </a:p>
      </dgm:t>
    </dgm:pt>
    <dgm:pt modelId="{10FDB83B-D468-4F34-87CA-2F4D888BFB28}" type="parTrans" cxnId="{E152E5D8-36EB-4AC5-9A7D-CC4BAD2E8166}">
      <dgm:prSet/>
      <dgm:spPr/>
      <dgm:t>
        <a:bodyPr/>
        <a:lstStyle/>
        <a:p>
          <a:endParaRPr lang="en-US"/>
        </a:p>
      </dgm:t>
    </dgm:pt>
    <dgm:pt modelId="{5725002C-15CD-4FC3-BE3F-94F5808E006C}" type="sibTrans" cxnId="{E152E5D8-36EB-4AC5-9A7D-CC4BAD2E8166}">
      <dgm:prSet/>
      <dgm:spPr/>
      <dgm:t>
        <a:bodyPr/>
        <a:lstStyle/>
        <a:p>
          <a:endParaRPr lang="en-US"/>
        </a:p>
      </dgm:t>
    </dgm:pt>
    <dgm:pt modelId="{192FE3BF-3228-4B21-B42B-CB3284D025FA}">
      <dgm:prSet/>
      <dgm:spPr/>
      <dgm:t>
        <a:bodyPr/>
        <a:lstStyle/>
        <a:p>
          <a:pPr>
            <a:lnSpc>
              <a:spcPct val="100000"/>
            </a:lnSpc>
          </a:pPr>
          <a:r>
            <a:rPr lang="en-NZ" cap="none"/>
            <a:t>Uncertainty (price and availability)</a:t>
          </a:r>
          <a:endParaRPr lang="en-US"/>
        </a:p>
      </dgm:t>
    </dgm:pt>
    <dgm:pt modelId="{8FFC25F9-B6E2-43F6-88F8-EA39E2C95E1C}" type="parTrans" cxnId="{4E8A91C6-A0A6-491E-8AE2-EE571F2E73BF}">
      <dgm:prSet/>
      <dgm:spPr/>
      <dgm:t>
        <a:bodyPr/>
        <a:lstStyle/>
        <a:p>
          <a:endParaRPr lang="en-US"/>
        </a:p>
      </dgm:t>
    </dgm:pt>
    <dgm:pt modelId="{F2B6DF31-D58A-4057-A8C3-C61595149B6C}" type="sibTrans" cxnId="{4E8A91C6-A0A6-491E-8AE2-EE571F2E73BF}">
      <dgm:prSet/>
      <dgm:spPr/>
      <dgm:t>
        <a:bodyPr/>
        <a:lstStyle/>
        <a:p>
          <a:endParaRPr lang="en-US"/>
        </a:p>
      </dgm:t>
    </dgm:pt>
    <dgm:pt modelId="{F39686C4-8B51-4C2B-B743-4928BAA490BF}">
      <dgm:prSet/>
      <dgm:spPr/>
      <dgm:t>
        <a:bodyPr/>
        <a:lstStyle/>
        <a:p>
          <a:pPr>
            <a:lnSpc>
              <a:spcPct val="100000"/>
            </a:lnSpc>
          </a:pPr>
          <a:r>
            <a:rPr lang="en-NZ" cap="none"/>
            <a:t>Technological performance</a:t>
          </a:r>
          <a:endParaRPr lang="en-US" cap="none"/>
        </a:p>
      </dgm:t>
    </dgm:pt>
    <dgm:pt modelId="{9C21F3E5-A016-491B-A4C7-D0CF300EE5B1}" type="parTrans" cxnId="{EAEFA308-D930-4F00-8FA5-18BA4096A250}">
      <dgm:prSet/>
      <dgm:spPr/>
      <dgm:t>
        <a:bodyPr/>
        <a:lstStyle/>
        <a:p>
          <a:endParaRPr lang="en-US"/>
        </a:p>
      </dgm:t>
    </dgm:pt>
    <dgm:pt modelId="{BB688E10-994E-40B7-A5D4-3EF48AAB346E}" type="sibTrans" cxnId="{EAEFA308-D930-4F00-8FA5-18BA4096A250}">
      <dgm:prSet/>
      <dgm:spPr/>
      <dgm:t>
        <a:bodyPr/>
        <a:lstStyle/>
        <a:p>
          <a:endParaRPr lang="en-US"/>
        </a:p>
      </dgm:t>
    </dgm:pt>
    <dgm:pt modelId="{96CD37A8-342E-4378-A8A0-F0793D70A465}" type="pres">
      <dgm:prSet presAssocID="{1A4E3B71-7FA8-4A03-A4F7-1E00861D43BD}" presName="root" presStyleCnt="0">
        <dgm:presLayoutVars>
          <dgm:dir/>
          <dgm:resizeHandles val="exact"/>
        </dgm:presLayoutVars>
      </dgm:prSet>
      <dgm:spPr/>
    </dgm:pt>
    <dgm:pt modelId="{1C1F10E4-E57C-4547-A0BA-43E7410863D2}" type="pres">
      <dgm:prSet presAssocID="{00B84B30-FFBE-4839-848F-3868A54C546A}" presName="compNode" presStyleCnt="0"/>
      <dgm:spPr/>
    </dgm:pt>
    <dgm:pt modelId="{61D70753-9CA9-4899-BA49-F292F9BFB8F3}" type="pres">
      <dgm:prSet presAssocID="{00B84B30-FFBE-4839-848F-3868A54C546A}" presName="bgRect" presStyleLbl="bgShp" presStyleIdx="0" presStyleCnt="3"/>
      <dgm:spPr/>
    </dgm:pt>
    <dgm:pt modelId="{A1DB90F6-EF9A-44E1-839D-14E477FABB5F}" type="pres">
      <dgm:prSet presAssocID="{00B84B30-FFBE-4839-848F-3868A54C54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n"/>
        </a:ext>
      </dgm:extLst>
    </dgm:pt>
    <dgm:pt modelId="{04560971-CF00-4DA2-BBBA-4DDFE1E0F11C}" type="pres">
      <dgm:prSet presAssocID="{00B84B30-FFBE-4839-848F-3868A54C546A}" presName="spaceRect" presStyleCnt="0"/>
      <dgm:spPr/>
    </dgm:pt>
    <dgm:pt modelId="{C921EF21-0C63-4297-8078-1A4F976E534B}" type="pres">
      <dgm:prSet presAssocID="{00B84B30-FFBE-4839-848F-3868A54C546A}" presName="parTx" presStyleLbl="revTx" presStyleIdx="0" presStyleCnt="3">
        <dgm:presLayoutVars>
          <dgm:chMax val="0"/>
          <dgm:chPref val="0"/>
        </dgm:presLayoutVars>
      </dgm:prSet>
      <dgm:spPr/>
    </dgm:pt>
    <dgm:pt modelId="{3FF84F7B-2A9D-4685-89AD-488B81827D06}" type="pres">
      <dgm:prSet presAssocID="{5725002C-15CD-4FC3-BE3F-94F5808E006C}" presName="sibTrans" presStyleCnt="0"/>
      <dgm:spPr/>
    </dgm:pt>
    <dgm:pt modelId="{EB6325BC-5699-4BBE-B61A-7FE32B12E0A5}" type="pres">
      <dgm:prSet presAssocID="{192FE3BF-3228-4B21-B42B-CB3284D025FA}" presName="compNode" presStyleCnt="0"/>
      <dgm:spPr/>
    </dgm:pt>
    <dgm:pt modelId="{23B5E8C0-5DE5-41F9-AFBD-EF436F78FAE7}" type="pres">
      <dgm:prSet presAssocID="{192FE3BF-3228-4B21-B42B-CB3284D025FA}" presName="bgRect" presStyleLbl="bgShp" presStyleIdx="1" presStyleCnt="3"/>
      <dgm:spPr/>
    </dgm:pt>
    <dgm:pt modelId="{8E2D8331-9E0C-48CE-B226-DFE0E7E3227C}" type="pres">
      <dgm:prSet presAssocID="{192FE3BF-3228-4B21-B42B-CB3284D025F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AAEC612C-82E7-459C-B887-0F1E9A608B3A}" type="pres">
      <dgm:prSet presAssocID="{192FE3BF-3228-4B21-B42B-CB3284D025FA}" presName="spaceRect" presStyleCnt="0"/>
      <dgm:spPr/>
    </dgm:pt>
    <dgm:pt modelId="{94FE4925-E643-484E-A76F-4DC39CA6CFB6}" type="pres">
      <dgm:prSet presAssocID="{192FE3BF-3228-4B21-B42B-CB3284D025FA}" presName="parTx" presStyleLbl="revTx" presStyleIdx="1" presStyleCnt="3">
        <dgm:presLayoutVars>
          <dgm:chMax val="0"/>
          <dgm:chPref val="0"/>
        </dgm:presLayoutVars>
      </dgm:prSet>
      <dgm:spPr/>
    </dgm:pt>
    <dgm:pt modelId="{4013BC97-5E2D-4C18-925A-5C667B1EBFE6}" type="pres">
      <dgm:prSet presAssocID="{F2B6DF31-D58A-4057-A8C3-C61595149B6C}" presName="sibTrans" presStyleCnt="0"/>
      <dgm:spPr/>
    </dgm:pt>
    <dgm:pt modelId="{26FE479A-5DB1-4087-9789-0C51A4D52383}" type="pres">
      <dgm:prSet presAssocID="{F39686C4-8B51-4C2B-B743-4928BAA490BF}" presName="compNode" presStyleCnt="0"/>
      <dgm:spPr/>
    </dgm:pt>
    <dgm:pt modelId="{D5233CA4-3FFD-4212-B454-4A5A460D54FF}" type="pres">
      <dgm:prSet presAssocID="{F39686C4-8B51-4C2B-B743-4928BAA490BF}" presName="bgRect" presStyleLbl="bgShp" presStyleIdx="2" presStyleCnt="3"/>
      <dgm:spPr/>
    </dgm:pt>
    <dgm:pt modelId="{31431DAA-27B3-4B72-9761-F4F8DAAB2FF3}" type="pres">
      <dgm:prSet presAssocID="{F39686C4-8B51-4C2B-B743-4928BAA490B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E1CC6AB4-1050-4843-9B85-4C2D38371B84}" type="pres">
      <dgm:prSet presAssocID="{F39686C4-8B51-4C2B-B743-4928BAA490BF}" presName="spaceRect" presStyleCnt="0"/>
      <dgm:spPr/>
    </dgm:pt>
    <dgm:pt modelId="{DC1B5FC3-E212-47B5-9C10-E8271F4BE761}" type="pres">
      <dgm:prSet presAssocID="{F39686C4-8B51-4C2B-B743-4928BAA490BF}" presName="parTx" presStyleLbl="revTx" presStyleIdx="2" presStyleCnt="3">
        <dgm:presLayoutVars>
          <dgm:chMax val="0"/>
          <dgm:chPref val="0"/>
        </dgm:presLayoutVars>
      </dgm:prSet>
      <dgm:spPr/>
    </dgm:pt>
  </dgm:ptLst>
  <dgm:cxnLst>
    <dgm:cxn modelId="{EAEFA308-D930-4F00-8FA5-18BA4096A250}" srcId="{1A4E3B71-7FA8-4A03-A4F7-1E00861D43BD}" destId="{F39686C4-8B51-4C2B-B743-4928BAA490BF}" srcOrd="2" destOrd="0" parTransId="{9C21F3E5-A016-491B-A4C7-D0CF300EE5B1}" sibTransId="{BB688E10-994E-40B7-A5D4-3EF48AAB346E}"/>
    <dgm:cxn modelId="{39FCD72B-FF89-4E3E-B4F4-71B8941EF6F9}" type="presOf" srcId="{00B84B30-FFBE-4839-848F-3868A54C546A}" destId="{C921EF21-0C63-4297-8078-1A4F976E534B}" srcOrd="0" destOrd="0" presId="urn:microsoft.com/office/officeart/2018/2/layout/IconVerticalSolidList"/>
    <dgm:cxn modelId="{D5A2697A-9738-4262-ADD9-179A1B627E48}" type="presOf" srcId="{1A4E3B71-7FA8-4A03-A4F7-1E00861D43BD}" destId="{96CD37A8-342E-4378-A8A0-F0793D70A465}" srcOrd="0" destOrd="0" presId="urn:microsoft.com/office/officeart/2018/2/layout/IconVerticalSolidList"/>
    <dgm:cxn modelId="{497704A6-320B-48E0-B486-16FDD97C83A9}" type="presOf" srcId="{F39686C4-8B51-4C2B-B743-4928BAA490BF}" destId="{DC1B5FC3-E212-47B5-9C10-E8271F4BE761}" srcOrd="0" destOrd="0" presId="urn:microsoft.com/office/officeart/2018/2/layout/IconVerticalSolidList"/>
    <dgm:cxn modelId="{4E8A91C6-A0A6-491E-8AE2-EE571F2E73BF}" srcId="{1A4E3B71-7FA8-4A03-A4F7-1E00861D43BD}" destId="{192FE3BF-3228-4B21-B42B-CB3284D025FA}" srcOrd="1" destOrd="0" parTransId="{8FFC25F9-B6E2-43F6-88F8-EA39E2C95E1C}" sibTransId="{F2B6DF31-D58A-4057-A8C3-C61595149B6C}"/>
    <dgm:cxn modelId="{4AA9E6CB-06E4-44BB-B62C-07F3856EB48D}" type="presOf" srcId="{192FE3BF-3228-4B21-B42B-CB3284D025FA}" destId="{94FE4925-E643-484E-A76F-4DC39CA6CFB6}" srcOrd="0" destOrd="0" presId="urn:microsoft.com/office/officeart/2018/2/layout/IconVerticalSolidList"/>
    <dgm:cxn modelId="{E152E5D8-36EB-4AC5-9A7D-CC4BAD2E8166}" srcId="{1A4E3B71-7FA8-4A03-A4F7-1E00861D43BD}" destId="{00B84B30-FFBE-4839-848F-3868A54C546A}" srcOrd="0" destOrd="0" parTransId="{10FDB83B-D468-4F34-87CA-2F4D888BFB28}" sibTransId="{5725002C-15CD-4FC3-BE3F-94F5808E006C}"/>
    <dgm:cxn modelId="{9F4FA53A-0D2C-43C6-BB38-65351C60D91E}" type="presParOf" srcId="{96CD37A8-342E-4378-A8A0-F0793D70A465}" destId="{1C1F10E4-E57C-4547-A0BA-43E7410863D2}" srcOrd="0" destOrd="0" presId="urn:microsoft.com/office/officeart/2018/2/layout/IconVerticalSolidList"/>
    <dgm:cxn modelId="{8480729E-9F91-4BE8-BEA5-AAF9D9034DFC}" type="presParOf" srcId="{1C1F10E4-E57C-4547-A0BA-43E7410863D2}" destId="{61D70753-9CA9-4899-BA49-F292F9BFB8F3}" srcOrd="0" destOrd="0" presId="urn:microsoft.com/office/officeart/2018/2/layout/IconVerticalSolidList"/>
    <dgm:cxn modelId="{AE484F04-E81E-49CC-9108-AC4838BA68D9}" type="presParOf" srcId="{1C1F10E4-E57C-4547-A0BA-43E7410863D2}" destId="{A1DB90F6-EF9A-44E1-839D-14E477FABB5F}" srcOrd="1" destOrd="0" presId="urn:microsoft.com/office/officeart/2018/2/layout/IconVerticalSolidList"/>
    <dgm:cxn modelId="{E49C402A-EECB-4AE8-B578-533ACED5A5A1}" type="presParOf" srcId="{1C1F10E4-E57C-4547-A0BA-43E7410863D2}" destId="{04560971-CF00-4DA2-BBBA-4DDFE1E0F11C}" srcOrd="2" destOrd="0" presId="urn:microsoft.com/office/officeart/2018/2/layout/IconVerticalSolidList"/>
    <dgm:cxn modelId="{DAB14901-676D-405D-976C-D90B045FB9B1}" type="presParOf" srcId="{1C1F10E4-E57C-4547-A0BA-43E7410863D2}" destId="{C921EF21-0C63-4297-8078-1A4F976E534B}" srcOrd="3" destOrd="0" presId="urn:microsoft.com/office/officeart/2018/2/layout/IconVerticalSolidList"/>
    <dgm:cxn modelId="{B3A8EAAE-7597-4CB3-AC8D-22084A94A12F}" type="presParOf" srcId="{96CD37A8-342E-4378-A8A0-F0793D70A465}" destId="{3FF84F7B-2A9D-4685-89AD-488B81827D06}" srcOrd="1" destOrd="0" presId="urn:microsoft.com/office/officeart/2018/2/layout/IconVerticalSolidList"/>
    <dgm:cxn modelId="{4A73B284-C883-4CB1-A5C0-A0C4D2542F1E}" type="presParOf" srcId="{96CD37A8-342E-4378-A8A0-F0793D70A465}" destId="{EB6325BC-5699-4BBE-B61A-7FE32B12E0A5}" srcOrd="2" destOrd="0" presId="urn:microsoft.com/office/officeart/2018/2/layout/IconVerticalSolidList"/>
    <dgm:cxn modelId="{0B584C42-C73B-4EE1-A97C-037F142BCAEA}" type="presParOf" srcId="{EB6325BC-5699-4BBE-B61A-7FE32B12E0A5}" destId="{23B5E8C0-5DE5-41F9-AFBD-EF436F78FAE7}" srcOrd="0" destOrd="0" presId="urn:microsoft.com/office/officeart/2018/2/layout/IconVerticalSolidList"/>
    <dgm:cxn modelId="{7FB1300F-4D62-4347-A9E8-6950082788C8}" type="presParOf" srcId="{EB6325BC-5699-4BBE-B61A-7FE32B12E0A5}" destId="{8E2D8331-9E0C-48CE-B226-DFE0E7E3227C}" srcOrd="1" destOrd="0" presId="urn:microsoft.com/office/officeart/2018/2/layout/IconVerticalSolidList"/>
    <dgm:cxn modelId="{E0DBE4FA-C583-4F40-BBF6-1E09F06162C4}" type="presParOf" srcId="{EB6325BC-5699-4BBE-B61A-7FE32B12E0A5}" destId="{AAEC612C-82E7-459C-B887-0F1E9A608B3A}" srcOrd="2" destOrd="0" presId="urn:microsoft.com/office/officeart/2018/2/layout/IconVerticalSolidList"/>
    <dgm:cxn modelId="{25AF5EE8-5361-4BBE-A4AD-EFA5112DD7A9}" type="presParOf" srcId="{EB6325BC-5699-4BBE-B61A-7FE32B12E0A5}" destId="{94FE4925-E643-484E-A76F-4DC39CA6CFB6}" srcOrd="3" destOrd="0" presId="urn:microsoft.com/office/officeart/2018/2/layout/IconVerticalSolidList"/>
    <dgm:cxn modelId="{E8C90E8E-9CF2-4C3F-995E-A0D7BB4B11E5}" type="presParOf" srcId="{96CD37A8-342E-4378-A8A0-F0793D70A465}" destId="{4013BC97-5E2D-4C18-925A-5C667B1EBFE6}" srcOrd="3" destOrd="0" presId="urn:microsoft.com/office/officeart/2018/2/layout/IconVerticalSolidList"/>
    <dgm:cxn modelId="{16E37139-6D28-45D6-B273-1DAB20425555}" type="presParOf" srcId="{96CD37A8-342E-4378-A8A0-F0793D70A465}" destId="{26FE479A-5DB1-4087-9789-0C51A4D52383}" srcOrd="4" destOrd="0" presId="urn:microsoft.com/office/officeart/2018/2/layout/IconVerticalSolidList"/>
    <dgm:cxn modelId="{3FC8EDB8-47A9-46B1-8CB7-D00163F20A16}" type="presParOf" srcId="{26FE479A-5DB1-4087-9789-0C51A4D52383}" destId="{D5233CA4-3FFD-4212-B454-4A5A460D54FF}" srcOrd="0" destOrd="0" presId="urn:microsoft.com/office/officeart/2018/2/layout/IconVerticalSolidList"/>
    <dgm:cxn modelId="{D1E8E7A0-B10A-4BDD-9F92-6FF682DA6F1A}" type="presParOf" srcId="{26FE479A-5DB1-4087-9789-0C51A4D52383}" destId="{31431DAA-27B3-4B72-9761-F4F8DAAB2FF3}" srcOrd="1" destOrd="0" presId="urn:microsoft.com/office/officeart/2018/2/layout/IconVerticalSolidList"/>
    <dgm:cxn modelId="{E848FA81-CBE1-48C5-B8A5-3FDC8A99D5C8}" type="presParOf" srcId="{26FE479A-5DB1-4087-9789-0C51A4D52383}" destId="{E1CC6AB4-1050-4843-9B85-4C2D38371B84}" srcOrd="2" destOrd="0" presId="urn:microsoft.com/office/officeart/2018/2/layout/IconVerticalSolidList"/>
    <dgm:cxn modelId="{74A67E78-368F-403F-9E2E-BE25D229E643}" type="presParOf" srcId="{26FE479A-5DB1-4087-9789-0C51A4D52383}" destId="{DC1B5FC3-E212-47B5-9C10-E8271F4BE76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CE103-4BF4-42A7-8F0B-3EC2E31F1745}">
      <dsp:nvSpPr>
        <dsp:cNvPr id="0" name=""/>
        <dsp:cNvSpPr/>
      </dsp:nvSpPr>
      <dsp:spPr>
        <a:xfrm>
          <a:off x="0" y="306449"/>
          <a:ext cx="77724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F50B9B-BAD5-4B9B-BBA4-DD8C495EB55D}">
      <dsp:nvSpPr>
        <dsp:cNvPr id="0" name=""/>
        <dsp:cNvSpPr/>
      </dsp:nvSpPr>
      <dsp:spPr>
        <a:xfrm>
          <a:off x="388620" y="11249"/>
          <a:ext cx="5440680" cy="5904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89000">
            <a:lnSpc>
              <a:spcPct val="90000"/>
            </a:lnSpc>
            <a:spcBef>
              <a:spcPct val="0"/>
            </a:spcBef>
            <a:spcAft>
              <a:spcPct val="35000"/>
            </a:spcAft>
            <a:buNone/>
          </a:pPr>
          <a:r>
            <a:rPr lang="en-NZ" sz="2000" kern="1200" dirty="0"/>
            <a:t>Additional Labour</a:t>
          </a:r>
          <a:endParaRPr lang="en-US" sz="2000" kern="1200" dirty="0"/>
        </a:p>
      </dsp:txBody>
      <dsp:txXfrm>
        <a:off x="417441" y="40070"/>
        <a:ext cx="5383038" cy="532758"/>
      </dsp:txXfrm>
    </dsp:sp>
    <dsp:sp modelId="{FF751835-D4A6-44D0-AF12-59CB52AB5E42}">
      <dsp:nvSpPr>
        <dsp:cNvPr id="0" name=""/>
        <dsp:cNvSpPr/>
      </dsp:nvSpPr>
      <dsp:spPr>
        <a:xfrm>
          <a:off x="0" y="1213650"/>
          <a:ext cx="77724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3CBE0F-C7FC-439B-AC0F-F190B2CC1F2E}">
      <dsp:nvSpPr>
        <dsp:cNvPr id="0" name=""/>
        <dsp:cNvSpPr/>
      </dsp:nvSpPr>
      <dsp:spPr>
        <a:xfrm>
          <a:off x="388620" y="918449"/>
          <a:ext cx="5440680" cy="5904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89000">
            <a:lnSpc>
              <a:spcPct val="90000"/>
            </a:lnSpc>
            <a:spcBef>
              <a:spcPct val="0"/>
            </a:spcBef>
            <a:spcAft>
              <a:spcPct val="35000"/>
            </a:spcAft>
            <a:buNone/>
          </a:pPr>
          <a:r>
            <a:rPr lang="en-NZ" sz="2000" kern="1200" dirty="0"/>
            <a:t>Additional supplement (feed)</a:t>
          </a:r>
          <a:endParaRPr lang="en-US" sz="2000" kern="1200" dirty="0"/>
        </a:p>
      </dsp:txBody>
      <dsp:txXfrm>
        <a:off x="417441" y="947270"/>
        <a:ext cx="5383038" cy="532758"/>
      </dsp:txXfrm>
    </dsp:sp>
    <dsp:sp modelId="{0A4E7E1F-1477-4955-9A13-CE3F3824BE95}">
      <dsp:nvSpPr>
        <dsp:cNvPr id="0" name=""/>
        <dsp:cNvSpPr/>
      </dsp:nvSpPr>
      <dsp:spPr>
        <a:xfrm>
          <a:off x="0" y="2120850"/>
          <a:ext cx="77724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075A71-65CC-403F-BA13-A27D13D700E2}">
      <dsp:nvSpPr>
        <dsp:cNvPr id="0" name=""/>
        <dsp:cNvSpPr/>
      </dsp:nvSpPr>
      <dsp:spPr>
        <a:xfrm>
          <a:off x="388620" y="1825650"/>
          <a:ext cx="5440680" cy="5904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89000">
            <a:lnSpc>
              <a:spcPct val="90000"/>
            </a:lnSpc>
            <a:spcBef>
              <a:spcPct val="0"/>
            </a:spcBef>
            <a:spcAft>
              <a:spcPct val="35000"/>
            </a:spcAft>
            <a:buNone/>
          </a:pPr>
          <a:r>
            <a:rPr lang="en-NZ" sz="2000" kern="1200" dirty="0"/>
            <a:t>Smart-feeder rental</a:t>
          </a:r>
          <a:endParaRPr lang="en-US" sz="2000" kern="1200" dirty="0"/>
        </a:p>
      </dsp:txBody>
      <dsp:txXfrm>
        <a:off x="417441" y="1854471"/>
        <a:ext cx="5383038" cy="532758"/>
      </dsp:txXfrm>
    </dsp:sp>
    <dsp:sp modelId="{2BDAAE5E-2A18-4DF9-A69C-0E336C5A4828}">
      <dsp:nvSpPr>
        <dsp:cNvPr id="0" name=""/>
        <dsp:cNvSpPr/>
      </dsp:nvSpPr>
      <dsp:spPr>
        <a:xfrm>
          <a:off x="0" y="3028050"/>
          <a:ext cx="77724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4DA6E9-0221-42D4-8B68-06DAD244BDB0}">
      <dsp:nvSpPr>
        <dsp:cNvPr id="0" name=""/>
        <dsp:cNvSpPr/>
      </dsp:nvSpPr>
      <dsp:spPr>
        <a:xfrm>
          <a:off x="388620" y="2732849"/>
          <a:ext cx="5440680" cy="5904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89000">
            <a:lnSpc>
              <a:spcPct val="90000"/>
            </a:lnSpc>
            <a:spcBef>
              <a:spcPct val="0"/>
            </a:spcBef>
            <a:spcAft>
              <a:spcPct val="35000"/>
            </a:spcAft>
            <a:buNone/>
          </a:pPr>
          <a:r>
            <a:rPr lang="en-NZ" sz="2000" kern="1200" dirty="0"/>
            <a:t>Methane inhibitor</a:t>
          </a:r>
          <a:endParaRPr lang="en-US" sz="2000" kern="1200" dirty="0"/>
        </a:p>
      </dsp:txBody>
      <dsp:txXfrm>
        <a:off x="417441" y="2761670"/>
        <a:ext cx="538303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1F60A-91CE-405E-B24F-58B5257F68BD}">
      <dsp:nvSpPr>
        <dsp:cNvPr id="0" name=""/>
        <dsp:cNvSpPr/>
      </dsp:nvSpPr>
      <dsp:spPr>
        <a:xfrm>
          <a:off x="0" y="550586"/>
          <a:ext cx="77724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27C0D0-F6F6-4870-84EE-351359891226}">
      <dsp:nvSpPr>
        <dsp:cNvPr id="0" name=""/>
        <dsp:cNvSpPr/>
      </dsp:nvSpPr>
      <dsp:spPr>
        <a:xfrm>
          <a:off x="388620" y="196346"/>
          <a:ext cx="544068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066800">
            <a:lnSpc>
              <a:spcPct val="90000"/>
            </a:lnSpc>
            <a:spcBef>
              <a:spcPct val="0"/>
            </a:spcBef>
            <a:spcAft>
              <a:spcPct val="35000"/>
            </a:spcAft>
            <a:buNone/>
          </a:pPr>
          <a:r>
            <a:rPr lang="en-NZ" sz="2400" kern="1200" dirty="0"/>
            <a:t>Mitigation levels equivalent to those of TMR systems can be achieved</a:t>
          </a:r>
        </a:p>
      </dsp:txBody>
      <dsp:txXfrm>
        <a:off x="423205" y="230931"/>
        <a:ext cx="5371510" cy="639310"/>
      </dsp:txXfrm>
    </dsp:sp>
    <dsp:sp modelId="{94770DAD-CE56-4DD3-B5EF-6BD4E7D5A79D}">
      <dsp:nvSpPr>
        <dsp:cNvPr id="0" name=""/>
        <dsp:cNvSpPr/>
      </dsp:nvSpPr>
      <dsp:spPr>
        <a:xfrm>
          <a:off x="0" y="1639226"/>
          <a:ext cx="77724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0BB70A-4C0B-44F2-96A0-275F6FBF32B6}">
      <dsp:nvSpPr>
        <dsp:cNvPr id="0" name=""/>
        <dsp:cNvSpPr/>
      </dsp:nvSpPr>
      <dsp:spPr>
        <a:xfrm>
          <a:off x="388620" y="1284986"/>
          <a:ext cx="544068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066800">
            <a:lnSpc>
              <a:spcPct val="90000"/>
            </a:lnSpc>
            <a:spcBef>
              <a:spcPct val="0"/>
            </a:spcBef>
            <a:spcAft>
              <a:spcPct val="35000"/>
            </a:spcAft>
            <a:buNone/>
          </a:pPr>
          <a:r>
            <a:rPr lang="en-NZ" sz="2400" kern="1200" dirty="0"/>
            <a:t>A ‘premium’ pelleted supplement is required for dispensation</a:t>
          </a:r>
        </a:p>
      </dsp:txBody>
      <dsp:txXfrm>
        <a:off x="423205" y="1319571"/>
        <a:ext cx="5371510" cy="639310"/>
      </dsp:txXfrm>
    </dsp:sp>
    <dsp:sp modelId="{426A0ADD-A61F-47A5-85AD-116680FF4591}">
      <dsp:nvSpPr>
        <dsp:cNvPr id="0" name=""/>
        <dsp:cNvSpPr/>
      </dsp:nvSpPr>
      <dsp:spPr>
        <a:xfrm>
          <a:off x="0" y="2727866"/>
          <a:ext cx="77724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984C1D-5658-4ECD-B5B0-78DC29C9A267}">
      <dsp:nvSpPr>
        <dsp:cNvPr id="0" name=""/>
        <dsp:cNvSpPr/>
      </dsp:nvSpPr>
      <dsp:spPr>
        <a:xfrm>
          <a:off x="388620" y="2373626"/>
          <a:ext cx="544068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066800">
            <a:lnSpc>
              <a:spcPct val="90000"/>
            </a:lnSpc>
            <a:spcBef>
              <a:spcPct val="0"/>
            </a:spcBef>
            <a:spcAft>
              <a:spcPct val="35000"/>
            </a:spcAft>
            <a:buNone/>
          </a:pPr>
          <a:r>
            <a:rPr lang="en-NZ" sz="2400" kern="1200" dirty="0"/>
            <a:t>Ability to purchase supplement with inhibitor included in NZ</a:t>
          </a:r>
        </a:p>
      </dsp:txBody>
      <dsp:txXfrm>
        <a:off x="423205" y="2408211"/>
        <a:ext cx="5371510"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70753-9CA9-4899-BA49-F292F9BFB8F3}">
      <dsp:nvSpPr>
        <dsp:cNvPr id="0" name=""/>
        <dsp:cNvSpPr/>
      </dsp:nvSpPr>
      <dsp:spPr>
        <a:xfrm>
          <a:off x="0" y="432"/>
          <a:ext cx="7772400" cy="101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B90F6-EF9A-44E1-839D-14E477FABB5F}">
      <dsp:nvSpPr>
        <dsp:cNvPr id="0" name=""/>
        <dsp:cNvSpPr/>
      </dsp:nvSpPr>
      <dsp:spPr>
        <a:xfrm>
          <a:off x="306167" y="228160"/>
          <a:ext cx="556668" cy="5566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21EF21-0C63-4297-8078-1A4F976E534B}">
      <dsp:nvSpPr>
        <dsp:cNvPr id="0" name=""/>
        <dsp:cNvSpPr/>
      </dsp:nvSpPr>
      <dsp:spPr>
        <a:xfrm>
          <a:off x="1169003" y="432"/>
          <a:ext cx="6603396" cy="101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16" tIns="107116" rIns="107116" bIns="107116" numCol="1" spcCol="1270" anchor="ctr" anchorCtr="0">
          <a:noAutofit/>
        </a:bodyPr>
        <a:lstStyle/>
        <a:p>
          <a:pPr marL="0" lvl="0" indent="0" algn="l" defTabSz="1111250">
            <a:lnSpc>
              <a:spcPct val="100000"/>
            </a:lnSpc>
            <a:spcBef>
              <a:spcPct val="0"/>
            </a:spcBef>
            <a:spcAft>
              <a:spcPct val="35000"/>
            </a:spcAft>
            <a:buNone/>
          </a:pPr>
          <a:r>
            <a:rPr lang="en-NZ" sz="2500" kern="1200" cap="none"/>
            <a:t>Farm system paradigm shift</a:t>
          </a:r>
          <a:endParaRPr lang="en-US" sz="2500" kern="1200" cap="none"/>
        </a:p>
      </dsp:txBody>
      <dsp:txXfrm>
        <a:off x="1169003" y="432"/>
        <a:ext cx="6603396" cy="1012124"/>
      </dsp:txXfrm>
    </dsp:sp>
    <dsp:sp modelId="{23B5E8C0-5DE5-41F9-AFBD-EF436F78FAE7}">
      <dsp:nvSpPr>
        <dsp:cNvPr id="0" name=""/>
        <dsp:cNvSpPr/>
      </dsp:nvSpPr>
      <dsp:spPr>
        <a:xfrm>
          <a:off x="0" y="1265587"/>
          <a:ext cx="7772400" cy="101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2D8331-9E0C-48CE-B226-DFE0E7E3227C}">
      <dsp:nvSpPr>
        <dsp:cNvPr id="0" name=""/>
        <dsp:cNvSpPr/>
      </dsp:nvSpPr>
      <dsp:spPr>
        <a:xfrm>
          <a:off x="306167" y="1493315"/>
          <a:ext cx="556668" cy="5566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FE4925-E643-484E-A76F-4DC39CA6CFB6}">
      <dsp:nvSpPr>
        <dsp:cNvPr id="0" name=""/>
        <dsp:cNvSpPr/>
      </dsp:nvSpPr>
      <dsp:spPr>
        <a:xfrm>
          <a:off x="1169003" y="1265587"/>
          <a:ext cx="6603396" cy="101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16" tIns="107116" rIns="107116" bIns="107116" numCol="1" spcCol="1270" anchor="ctr" anchorCtr="0">
          <a:noAutofit/>
        </a:bodyPr>
        <a:lstStyle/>
        <a:p>
          <a:pPr marL="0" lvl="0" indent="0" algn="l" defTabSz="1111250">
            <a:lnSpc>
              <a:spcPct val="100000"/>
            </a:lnSpc>
            <a:spcBef>
              <a:spcPct val="0"/>
            </a:spcBef>
            <a:spcAft>
              <a:spcPct val="35000"/>
            </a:spcAft>
            <a:buNone/>
          </a:pPr>
          <a:r>
            <a:rPr lang="en-NZ" sz="2500" kern="1200" cap="none"/>
            <a:t>Uncertainty (price and availability)</a:t>
          </a:r>
          <a:endParaRPr lang="en-US" sz="2500" kern="1200"/>
        </a:p>
      </dsp:txBody>
      <dsp:txXfrm>
        <a:off x="1169003" y="1265587"/>
        <a:ext cx="6603396" cy="1012124"/>
      </dsp:txXfrm>
    </dsp:sp>
    <dsp:sp modelId="{D5233CA4-3FFD-4212-B454-4A5A460D54FF}">
      <dsp:nvSpPr>
        <dsp:cNvPr id="0" name=""/>
        <dsp:cNvSpPr/>
      </dsp:nvSpPr>
      <dsp:spPr>
        <a:xfrm>
          <a:off x="0" y="2530743"/>
          <a:ext cx="7772400" cy="10121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431DAA-27B3-4B72-9761-F4F8DAAB2FF3}">
      <dsp:nvSpPr>
        <dsp:cNvPr id="0" name=""/>
        <dsp:cNvSpPr/>
      </dsp:nvSpPr>
      <dsp:spPr>
        <a:xfrm>
          <a:off x="306167" y="2758471"/>
          <a:ext cx="556668" cy="5566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1B5FC3-E212-47B5-9C10-E8271F4BE761}">
      <dsp:nvSpPr>
        <dsp:cNvPr id="0" name=""/>
        <dsp:cNvSpPr/>
      </dsp:nvSpPr>
      <dsp:spPr>
        <a:xfrm>
          <a:off x="1169003" y="2530743"/>
          <a:ext cx="6603396" cy="101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16" tIns="107116" rIns="107116" bIns="107116" numCol="1" spcCol="1270" anchor="ctr" anchorCtr="0">
          <a:noAutofit/>
        </a:bodyPr>
        <a:lstStyle/>
        <a:p>
          <a:pPr marL="0" lvl="0" indent="0" algn="l" defTabSz="1111250">
            <a:lnSpc>
              <a:spcPct val="100000"/>
            </a:lnSpc>
            <a:spcBef>
              <a:spcPct val="0"/>
            </a:spcBef>
            <a:spcAft>
              <a:spcPct val="35000"/>
            </a:spcAft>
            <a:buNone/>
          </a:pPr>
          <a:r>
            <a:rPr lang="en-NZ" sz="2500" kern="1200" cap="none"/>
            <a:t>Technological performance</a:t>
          </a:r>
          <a:endParaRPr lang="en-US" sz="2500" kern="1200" cap="none"/>
        </a:p>
      </dsp:txBody>
      <dsp:txXfrm>
        <a:off x="1169003" y="2530743"/>
        <a:ext cx="6603396" cy="10121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DF96785F-F0E8-4610-AD11-FD7D4AE0A886}"/>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GB"/>
          </a:p>
        </p:txBody>
      </p:sp>
      <p:sp>
        <p:nvSpPr>
          <p:cNvPr id="190467" name="Rectangle 3">
            <a:extLst>
              <a:ext uri="{FF2B5EF4-FFF2-40B4-BE49-F238E27FC236}">
                <a16:creationId xmlns:a16="http://schemas.microsoft.com/office/drawing/2014/main" id="{CFFAC7EE-2703-4140-BA92-27B21BAAFBE6}"/>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GB"/>
          </a:p>
        </p:txBody>
      </p:sp>
      <p:sp>
        <p:nvSpPr>
          <p:cNvPr id="190468" name="Rectangle 4">
            <a:extLst>
              <a:ext uri="{FF2B5EF4-FFF2-40B4-BE49-F238E27FC236}">
                <a16:creationId xmlns:a16="http://schemas.microsoft.com/office/drawing/2014/main" id="{6DF7538C-65DF-47A1-850D-1D7F7138DC1F}"/>
              </a:ext>
            </a:extLst>
          </p:cNvPr>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GB"/>
          </a:p>
        </p:txBody>
      </p:sp>
      <p:sp>
        <p:nvSpPr>
          <p:cNvPr id="190469" name="Rectangle 5">
            <a:extLst>
              <a:ext uri="{FF2B5EF4-FFF2-40B4-BE49-F238E27FC236}">
                <a16:creationId xmlns:a16="http://schemas.microsoft.com/office/drawing/2014/main" id="{DE50915E-6C05-4A6C-B0CA-E56AE966503F}"/>
              </a:ext>
            </a:extLst>
          </p:cNvPr>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95856FF9-6CF6-4ACE-B8DB-5A925504278B}" type="slidenum">
              <a:rPr lang="en-NZ" altLang="en-US"/>
              <a:pPr/>
              <a:t>‹#›</a:t>
            </a:fld>
            <a:endParaRPr lang="en-NZ"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773EACF-508B-47F5-A50B-FCCB1BF871FA}"/>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GB"/>
          </a:p>
        </p:txBody>
      </p:sp>
      <p:sp>
        <p:nvSpPr>
          <p:cNvPr id="9219" name="Rectangle 3">
            <a:extLst>
              <a:ext uri="{FF2B5EF4-FFF2-40B4-BE49-F238E27FC236}">
                <a16:creationId xmlns:a16="http://schemas.microsoft.com/office/drawing/2014/main" id="{6679EEB9-D23D-4860-AB44-E479784E8858}"/>
              </a:ext>
            </a:extLst>
          </p:cNvPr>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GB"/>
          </a:p>
        </p:txBody>
      </p:sp>
      <p:sp>
        <p:nvSpPr>
          <p:cNvPr id="7172" name="Rectangle 4">
            <a:extLst>
              <a:ext uri="{FF2B5EF4-FFF2-40B4-BE49-F238E27FC236}">
                <a16:creationId xmlns:a16="http://schemas.microsoft.com/office/drawing/2014/main" id="{C2B6F106-4305-4970-8AB0-540D95EA030B}"/>
              </a:ext>
            </a:extLst>
          </p:cNvPr>
          <p:cNvSpPr>
            <a:spLocks noGrp="1" noRot="1" noChangeAspect="1" noChangeArrowheads="1" noTextEdit="1"/>
          </p:cNvSpPr>
          <p:nvPr>
            <p:ph type="sldImg" idx="2"/>
          </p:nvPr>
        </p:nvSpPr>
        <p:spPr bwMode="auto">
          <a:xfrm>
            <a:off x="420688" y="744538"/>
            <a:ext cx="59563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8DC97E2B-51C4-41D2-AAE0-37ECC3EBD9AB}"/>
              </a:ext>
            </a:extLst>
          </p:cNvPr>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a:extLst>
              <a:ext uri="{FF2B5EF4-FFF2-40B4-BE49-F238E27FC236}">
                <a16:creationId xmlns:a16="http://schemas.microsoft.com/office/drawing/2014/main" id="{92C8E696-0B01-41DE-B5ED-3B3EBD27FA05}"/>
              </a:ext>
            </a:extLst>
          </p:cNvPr>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GB"/>
          </a:p>
        </p:txBody>
      </p:sp>
      <p:sp>
        <p:nvSpPr>
          <p:cNvPr id="9223" name="Rectangle 7">
            <a:extLst>
              <a:ext uri="{FF2B5EF4-FFF2-40B4-BE49-F238E27FC236}">
                <a16:creationId xmlns:a16="http://schemas.microsoft.com/office/drawing/2014/main" id="{11C6DEBE-C400-4EB3-BA68-9A8E81FC4254}"/>
              </a:ext>
            </a:extLst>
          </p:cNvPr>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BB752FF1-F4DC-44F8-8BB2-7C7F70C4E969}" type="slidenum">
              <a:rPr lang="en-NZ" altLang="en-US"/>
              <a:pPr/>
              <a:t>‹#›</a:t>
            </a:fld>
            <a:endParaRPr lang="en-N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BB752FF1-F4DC-44F8-8BB2-7C7F70C4E969}" type="slidenum">
              <a:rPr lang="en-NZ" altLang="en-US" smtClean="0"/>
              <a:pPr/>
              <a:t>1</a:t>
            </a:fld>
            <a:endParaRPr lang="en-NZ" altLang="en-US"/>
          </a:p>
        </p:txBody>
      </p:sp>
    </p:spTree>
    <p:extLst>
      <p:ext uri="{BB962C8B-B14F-4D97-AF65-F5344CB8AC3E}">
        <p14:creationId xmlns:p14="http://schemas.microsoft.com/office/powerpoint/2010/main" val="910076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Tx/>
              <a:buChar char="-"/>
            </a:pPr>
            <a:r>
              <a:rPr lang="en-US" dirty="0"/>
              <a:t>Smaller bars are </a:t>
            </a:r>
            <a:r>
              <a:rPr lang="en-US" dirty="0" err="1"/>
              <a:t>favourable</a:t>
            </a:r>
            <a:endParaRPr lang="en-US" dirty="0"/>
          </a:p>
          <a:p>
            <a:pPr marL="171450" indent="-171450">
              <a:buFontTx/>
              <a:buChar char="-"/>
            </a:pPr>
            <a:r>
              <a:rPr lang="en-US" dirty="0"/>
              <a:t>In-shed feeding is not a good option (something along this line preferred in focus groups based on using existing infrastructure)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Under HWEN estimate of methane price is $2.30+</a:t>
            </a:r>
          </a:p>
          <a:p>
            <a:pPr marL="171450" indent="-171450">
              <a:buFontTx/>
              <a:buChar char="-"/>
            </a:pPr>
            <a:r>
              <a:rPr lang="en-NZ" dirty="0"/>
              <a:t>Note differences between the model and focus groups in other work</a:t>
            </a:r>
          </a:p>
          <a:p>
            <a:pPr marL="628650" lvl="1" indent="-171450">
              <a:buFontTx/>
              <a:buChar char="-"/>
            </a:pPr>
            <a:r>
              <a:rPr lang="en-NZ" dirty="0"/>
              <a:t>Labour was major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dirty="0"/>
          </a:p>
          <a:p>
            <a:r>
              <a:rPr lang="en-US" dirty="0"/>
              <a:t> </a:t>
            </a:r>
          </a:p>
          <a:p>
            <a:endParaRPr lang="en-NZ" dirty="0"/>
          </a:p>
          <a:p>
            <a:r>
              <a:rPr lang="en-NZ" dirty="0"/>
              <a:t>Note HWEN CH4 Price is $0.11/kg CH4 + </a:t>
            </a:r>
            <a:r>
              <a:rPr lang="en-NZ" dirty="0" err="1"/>
              <a:t>upto</a:t>
            </a:r>
            <a:r>
              <a:rPr lang="en-NZ" dirty="0"/>
              <a:t> 20x that in incentive (total ~$2.40, breakeven methane price in the favourable scenario is $2.80)</a:t>
            </a:r>
          </a:p>
        </p:txBody>
      </p:sp>
      <p:sp>
        <p:nvSpPr>
          <p:cNvPr id="4" name="Slide Number Placeholder 3"/>
          <p:cNvSpPr>
            <a:spLocks noGrp="1"/>
          </p:cNvSpPr>
          <p:nvPr>
            <p:ph type="sldNum" sz="quarter" idx="5"/>
          </p:nvPr>
        </p:nvSpPr>
        <p:spPr/>
        <p:txBody>
          <a:bodyPr/>
          <a:lstStyle/>
          <a:p>
            <a:fld id="{BB752FF1-F4DC-44F8-8BB2-7C7F70C4E969}" type="slidenum">
              <a:rPr lang="en-NZ" altLang="en-US" smtClean="0"/>
              <a:pPr/>
              <a:t>10</a:t>
            </a:fld>
            <a:endParaRPr lang="en-NZ" altLang="en-US"/>
          </a:p>
        </p:txBody>
      </p:sp>
    </p:spTree>
    <p:extLst>
      <p:ext uri="{BB962C8B-B14F-4D97-AF65-F5344CB8AC3E}">
        <p14:creationId xmlns:p14="http://schemas.microsoft.com/office/powerpoint/2010/main" val="135984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Talking points:</a:t>
            </a:r>
          </a:p>
          <a:p>
            <a:pPr marL="171450" indent="-171450">
              <a:buFontTx/>
              <a:buChar char="-"/>
            </a:pPr>
            <a:r>
              <a:rPr lang="en-NZ" dirty="0"/>
              <a:t>Farm System paradigm shift</a:t>
            </a:r>
          </a:p>
          <a:p>
            <a:r>
              <a:rPr lang="en-NZ" dirty="0"/>
              <a:t>-  Assuming that inhibitor use via smart-feeders can be ironed out to reach the levels of mitigation seen elsewhere</a:t>
            </a:r>
          </a:p>
          <a:p>
            <a:pPr marL="0" indent="0">
              <a:buFontTx/>
              <a:buNone/>
            </a:pPr>
            <a:r>
              <a:rPr lang="en-NZ" dirty="0"/>
              <a:t>- The costs discussed before are largely uncertain (inhibitor and machine costs)</a:t>
            </a:r>
          </a:p>
          <a:p>
            <a:pPr marL="171450" indent="-171450">
              <a:buFontTx/>
              <a:buChar char="-"/>
            </a:pPr>
            <a:endParaRPr lang="en-NZ" dirty="0"/>
          </a:p>
          <a:p>
            <a:endParaRPr lang="en-NZ" dirty="0"/>
          </a:p>
        </p:txBody>
      </p:sp>
      <p:sp>
        <p:nvSpPr>
          <p:cNvPr id="4" name="Slide Number Placeholder 3"/>
          <p:cNvSpPr>
            <a:spLocks noGrp="1"/>
          </p:cNvSpPr>
          <p:nvPr>
            <p:ph type="sldNum" sz="quarter" idx="5"/>
          </p:nvPr>
        </p:nvSpPr>
        <p:spPr/>
        <p:txBody>
          <a:bodyPr/>
          <a:lstStyle/>
          <a:p>
            <a:fld id="{BB752FF1-F4DC-44F8-8BB2-7C7F70C4E969}" type="slidenum">
              <a:rPr lang="en-NZ" altLang="en-US" smtClean="0"/>
              <a:pPr/>
              <a:t>11</a:t>
            </a:fld>
            <a:endParaRPr lang="en-NZ" altLang="en-US"/>
          </a:p>
        </p:txBody>
      </p:sp>
    </p:spTree>
    <p:extLst>
      <p:ext uri="{BB962C8B-B14F-4D97-AF65-F5344CB8AC3E}">
        <p14:creationId xmlns:p14="http://schemas.microsoft.com/office/powerpoint/2010/main" val="4237911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Talking points:</a:t>
            </a:r>
          </a:p>
          <a:p>
            <a:pPr marL="171450" indent="-171450">
              <a:buFontTx/>
              <a:buChar char="-"/>
            </a:pPr>
            <a:r>
              <a:rPr lang="en-NZ" dirty="0"/>
              <a:t>Higher input systems with substitution have an inherent cost advantage</a:t>
            </a:r>
          </a:p>
          <a:p>
            <a:pPr marL="171450" indent="-171450">
              <a:buFontTx/>
              <a:buChar char="-"/>
            </a:pPr>
            <a:r>
              <a:rPr lang="en-NZ" dirty="0"/>
              <a:t>Doesn’t need to be a silver bullet, perhaps could be additive with other mitigation techniques</a:t>
            </a:r>
          </a:p>
          <a:p>
            <a:pPr marL="171450" indent="-171450">
              <a:buFontTx/>
              <a:buChar char="-"/>
            </a:pPr>
            <a:r>
              <a:rPr lang="en-NZ" dirty="0"/>
              <a:t>There exists a not too unrealistic scenario where it is viable</a:t>
            </a:r>
          </a:p>
          <a:p>
            <a:endParaRPr lang="en-NZ" dirty="0"/>
          </a:p>
        </p:txBody>
      </p:sp>
      <p:sp>
        <p:nvSpPr>
          <p:cNvPr id="4" name="Slide Number Placeholder 3"/>
          <p:cNvSpPr>
            <a:spLocks noGrp="1"/>
          </p:cNvSpPr>
          <p:nvPr>
            <p:ph type="sldNum" sz="quarter" idx="5"/>
          </p:nvPr>
        </p:nvSpPr>
        <p:spPr/>
        <p:txBody>
          <a:bodyPr/>
          <a:lstStyle/>
          <a:p>
            <a:fld id="{BB752FF1-F4DC-44F8-8BB2-7C7F70C4E969}" type="slidenum">
              <a:rPr lang="en-NZ" altLang="en-US" smtClean="0"/>
              <a:pPr/>
              <a:t>12</a:t>
            </a:fld>
            <a:endParaRPr lang="en-NZ" altLang="en-US"/>
          </a:p>
        </p:txBody>
      </p:sp>
    </p:spTree>
    <p:extLst>
      <p:ext uri="{BB962C8B-B14F-4D97-AF65-F5344CB8AC3E}">
        <p14:creationId xmlns:p14="http://schemas.microsoft.com/office/powerpoint/2010/main" val="253395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Bullet points of content:</a:t>
            </a:r>
          </a:p>
          <a:p>
            <a:pPr marL="171450" indent="-171450">
              <a:buFontTx/>
              <a:buChar char="-"/>
            </a:pPr>
            <a:r>
              <a:rPr lang="en-NZ" dirty="0"/>
              <a:t>Zero Carbon Bill Commitments (Net zero by 2050, except biogenic methane with step changes.)</a:t>
            </a:r>
          </a:p>
          <a:p>
            <a:pPr marL="171450" indent="-171450">
              <a:buFontTx/>
              <a:buChar char="-"/>
            </a:pPr>
            <a:r>
              <a:rPr lang="en-NZ" dirty="0"/>
              <a:t>Methane emissions in ruminants like dairy cows are linked to intake</a:t>
            </a:r>
          </a:p>
          <a:p>
            <a:pPr marL="171450" indent="-171450">
              <a:buFontTx/>
              <a:buChar char="-"/>
            </a:pPr>
            <a:r>
              <a:rPr lang="en-NZ" dirty="0"/>
              <a:t>Reducing cows numbers and tweaking system </a:t>
            </a:r>
          </a:p>
          <a:p>
            <a:pPr marL="171450" indent="-171450">
              <a:buFontTx/>
              <a:buChar char="-"/>
            </a:pPr>
            <a:endParaRPr lang="en-NZ" dirty="0"/>
          </a:p>
          <a:p>
            <a:pPr marL="171450" indent="-171450">
              <a:buFontTx/>
              <a:buChar char="-"/>
            </a:pPr>
            <a:endParaRPr lang="en-NZ" dirty="0"/>
          </a:p>
          <a:p>
            <a:r>
              <a:rPr lang="en-NZ" dirty="0"/>
              <a:t>Details</a:t>
            </a:r>
          </a:p>
          <a:p>
            <a:r>
              <a:rPr lang="en-NZ" dirty="0"/>
              <a:t>NZ needs to reduce </a:t>
            </a:r>
            <a:r>
              <a:rPr lang="en-NZ" dirty="0" err="1"/>
              <a:t>emisisons</a:t>
            </a:r>
            <a:r>
              <a:rPr lang="en-NZ" dirty="0"/>
              <a:t>, specifically biogenic methane levels in accordance with commitments under the Paris Accord, legislated by the ‘Zero Carbon Bill.’</a:t>
            </a:r>
          </a:p>
          <a:p>
            <a:r>
              <a:rPr lang="en-NZ" dirty="0"/>
              <a:t>Note the temporal targets (10% on 2017 levels by 2030, 24-47% on same baseline by 2050)</a:t>
            </a:r>
          </a:p>
          <a:p>
            <a:endParaRPr lang="en-NZ" dirty="0"/>
          </a:p>
          <a:p>
            <a:r>
              <a:rPr lang="en-NZ" dirty="0"/>
              <a:t>Biogenic methane life-cycle mention, warming effects and link to dry matter intake</a:t>
            </a:r>
          </a:p>
          <a:p>
            <a:endParaRPr lang="en-NZ" dirty="0"/>
          </a:p>
          <a:p>
            <a:r>
              <a:rPr lang="en-NZ" dirty="0"/>
              <a:t>How to meet the targets? Cut cow numbers, system optimisation may get some way but not completely. </a:t>
            </a:r>
          </a:p>
        </p:txBody>
      </p:sp>
      <p:sp>
        <p:nvSpPr>
          <p:cNvPr id="4" name="Slide Number Placeholder 3"/>
          <p:cNvSpPr>
            <a:spLocks noGrp="1"/>
          </p:cNvSpPr>
          <p:nvPr>
            <p:ph type="sldNum" sz="quarter" idx="5"/>
          </p:nvPr>
        </p:nvSpPr>
        <p:spPr/>
        <p:txBody>
          <a:bodyPr/>
          <a:lstStyle/>
          <a:p>
            <a:fld id="{BB752FF1-F4DC-44F8-8BB2-7C7F70C4E969}" type="slidenum">
              <a:rPr lang="en-NZ" altLang="en-US" smtClean="0"/>
              <a:pPr/>
              <a:t>2</a:t>
            </a:fld>
            <a:endParaRPr lang="en-NZ" altLang="en-US"/>
          </a:p>
        </p:txBody>
      </p:sp>
    </p:spTree>
    <p:extLst>
      <p:ext uri="{BB962C8B-B14F-4D97-AF65-F5344CB8AC3E}">
        <p14:creationId xmlns:p14="http://schemas.microsoft.com/office/powerpoint/2010/main" val="134417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Talking points:</a:t>
            </a:r>
          </a:p>
          <a:p>
            <a:pPr marL="171450" indent="-171450">
              <a:buFontTx/>
              <a:buChar char="-"/>
            </a:pPr>
            <a:r>
              <a:rPr lang="en-NZ" dirty="0"/>
              <a:t>What are methane inhibitors</a:t>
            </a:r>
          </a:p>
          <a:p>
            <a:pPr marL="171450" indent="-171450">
              <a:buFontTx/>
              <a:buChar char="-"/>
            </a:pPr>
            <a:r>
              <a:rPr lang="en-NZ" dirty="0"/>
              <a:t>What are the requirements of methane inhibitors</a:t>
            </a:r>
          </a:p>
          <a:p>
            <a:pPr marL="171450" indent="-171450">
              <a:buFontTx/>
              <a:buChar char="-"/>
            </a:pPr>
            <a:r>
              <a:rPr lang="en-NZ" dirty="0"/>
              <a:t>Global notes of inhibitors (define TMR)</a:t>
            </a:r>
          </a:p>
          <a:p>
            <a:pPr marL="171450" indent="-171450">
              <a:buFontTx/>
              <a:buChar char="-"/>
            </a:pPr>
            <a:r>
              <a:rPr lang="en-NZ" dirty="0"/>
              <a:t>How do inhibitors fit into NZ</a:t>
            </a:r>
          </a:p>
          <a:p>
            <a:pPr marL="628650" lvl="1" indent="-171450">
              <a:buFontTx/>
              <a:buChar char="-"/>
            </a:pPr>
            <a:r>
              <a:rPr lang="en-NZ" dirty="0"/>
              <a:t>In shed</a:t>
            </a:r>
          </a:p>
          <a:p>
            <a:pPr marL="1085850" lvl="2" indent="-171450">
              <a:buFontTx/>
              <a:buChar char="-"/>
            </a:pPr>
            <a:r>
              <a:rPr lang="en-NZ" dirty="0"/>
              <a:t>Note that one study mimicking in-shed (2x delivery/day, w/ delay) showed no mitigation</a:t>
            </a:r>
          </a:p>
          <a:p>
            <a:pPr marL="171450" lvl="0" indent="-171450">
              <a:buFontTx/>
              <a:buChar char="-"/>
            </a:pPr>
            <a:r>
              <a:rPr lang="en-NZ" dirty="0"/>
              <a:t>A little and often is key to maximising the mitigation potential of the compounds</a:t>
            </a:r>
          </a:p>
          <a:p>
            <a:endParaRPr lang="en-NZ" dirty="0"/>
          </a:p>
          <a:p>
            <a:r>
              <a:rPr lang="en-NZ" dirty="0"/>
              <a:t>Methane inhibitors are compounds which when consumed in appropriate doses and frequencies cause the production of methane in the rumen to be reduced. In the case of 3-NOP ‘</a:t>
            </a:r>
            <a:r>
              <a:rPr lang="en-NZ" i="1" dirty="0" err="1"/>
              <a:t>Bovaer</a:t>
            </a:r>
            <a:r>
              <a:rPr lang="en-NZ" i="1" dirty="0"/>
              <a:t>’ </a:t>
            </a:r>
            <a:r>
              <a:rPr lang="en-NZ" i="0" dirty="0"/>
              <a:t>produced by DSM this occurs by inhibiting the final stage of methanogenesis, the process of converting hydrogen into methane. Another notable inhibitor is </a:t>
            </a:r>
            <a:r>
              <a:rPr lang="en-NZ" i="1" dirty="0" err="1"/>
              <a:t>Asparagopsis</a:t>
            </a:r>
            <a:r>
              <a:rPr lang="en-NZ" i="1" dirty="0"/>
              <a:t> </a:t>
            </a:r>
            <a:r>
              <a:rPr lang="en-NZ" i="0" dirty="0"/>
              <a:t>a red seaweed endemic to NZ + Australia, it has the potential to have a greater mitigation effect on emissions, but is further away from being offered to the market.  There are many trials investigating the efficacy and effects of such compounds and they are shown to have no impacts on animal health, or leave residuals in the milk or meat.</a:t>
            </a:r>
          </a:p>
          <a:p>
            <a:endParaRPr lang="en-NZ" i="0" dirty="0"/>
          </a:p>
          <a:p>
            <a:endParaRPr lang="en-NZ" i="0" dirty="0"/>
          </a:p>
          <a:p>
            <a:r>
              <a:rPr lang="en-NZ" i="0" dirty="0"/>
              <a:t>While methane inhibitors are not currently on the market, DSM are currently building a factory in Scotland with the goal of having capacity to offer a global supply of the product, which has begun to be legislated for use in parts of the world (Brazil, Chile, European Union.)</a:t>
            </a:r>
          </a:p>
          <a:p>
            <a:endParaRPr lang="en-NZ" i="0" dirty="0"/>
          </a:p>
          <a:p>
            <a:r>
              <a:rPr lang="en-NZ" i="0" dirty="0"/>
              <a:t>However, in NZ, the question is how do we get the compounds to the animals at specific doses and frequencies required for the desired effect. In Total Mixed Ration systems shown on the right it is relatively easy to mix the food into every mouthful of feed. In NZ, approximately 30% of farmers have in-shed feeding, which would be one possible way of delivery the compounds. However, in-shed feeding will likely not offer significant inhibitory effects due to the frequency with which animals interact with it. That is, if farmers run milking different from TAD, or in the off-season animals will not receive a dose twice a day, which is the lowest frequency currently explored in trials (due to the fast decline in inhibitory effect post consumption.) Further, consumption at the shed cause some of the peak inhibition time to be lost before the cows can walk back to the paddock.</a:t>
            </a:r>
          </a:p>
          <a:p>
            <a:endParaRPr lang="en-NZ" i="0" dirty="0"/>
          </a:p>
        </p:txBody>
      </p:sp>
      <p:sp>
        <p:nvSpPr>
          <p:cNvPr id="4" name="Slide Number Placeholder 3"/>
          <p:cNvSpPr>
            <a:spLocks noGrp="1"/>
          </p:cNvSpPr>
          <p:nvPr>
            <p:ph type="sldNum" sz="quarter" idx="5"/>
          </p:nvPr>
        </p:nvSpPr>
        <p:spPr/>
        <p:txBody>
          <a:bodyPr/>
          <a:lstStyle/>
          <a:p>
            <a:fld id="{BB752FF1-F4DC-44F8-8BB2-7C7F70C4E969}" type="slidenum">
              <a:rPr lang="en-NZ" altLang="en-US" smtClean="0"/>
              <a:pPr/>
              <a:t>3</a:t>
            </a:fld>
            <a:endParaRPr lang="en-NZ" altLang="en-US"/>
          </a:p>
        </p:txBody>
      </p:sp>
    </p:spTree>
    <p:extLst>
      <p:ext uri="{BB962C8B-B14F-4D97-AF65-F5344CB8AC3E}">
        <p14:creationId xmlns:p14="http://schemas.microsoft.com/office/powerpoint/2010/main" val="364933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Talking points:</a:t>
            </a:r>
          </a:p>
          <a:p>
            <a:pPr marL="171450" indent="-171450">
              <a:buFontTx/>
              <a:buChar char="-"/>
            </a:pPr>
            <a:r>
              <a:rPr lang="en-NZ" dirty="0"/>
              <a:t>Describe smart feeders</a:t>
            </a:r>
          </a:p>
          <a:p>
            <a:pPr marL="171450" indent="-171450">
              <a:buFontTx/>
              <a:buChar char="-"/>
            </a:pPr>
            <a:r>
              <a:rPr lang="en-NZ" dirty="0"/>
              <a:t>How they address requirements of smart feeders</a:t>
            </a:r>
          </a:p>
          <a:p>
            <a:pPr marL="171450" indent="-171450">
              <a:buFontTx/>
              <a:buChar char="-"/>
            </a:pPr>
            <a:r>
              <a:rPr lang="en-NZ" dirty="0"/>
              <a:t>Note not a purpose built technology (it is NOVEL, and not currently ready)</a:t>
            </a:r>
          </a:p>
          <a:p>
            <a:pPr marL="628650" lvl="1" indent="-171450">
              <a:buFontTx/>
              <a:buChar char="-"/>
            </a:pPr>
            <a:r>
              <a:rPr lang="en-NZ" dirty="0"/>
              <a:t>Do they have sufficient precision</a:t>
            </a:r>
          </a:p>
          <a:p>
            <a:endParaRPr lang="en-NZ" dirty="0"/>
          </a:p>
          <a:p>
            <a:r>
              <a:rPr lang="en-NZ" dirty="0"/>
              <a:t>Brief description of the technology, and how it solves the issue of delivery frequencies and maximising inhibition window.</a:t>
            </a:r>
          </a:p>
          <a:p>
            <a:endParaRPr lang="en-NZ" dirty="0"/>
          </a:p>
          <a:p>
            <a:endParaRPr lang="en-NZ" dirty="0"/>
          </a:p>
          <a:p>
            <a:r>
              <a:rPr lang="en-NZ" dirty="0"/>
              <a:t>Note that the technology is not designed for small, but frequent doses which is ideally what we want from smart-feeders, so a smart-feeder for this application is not currently ready to go ‘out of the box.’</a:t>
            </a:r>
          </a:p>
          <a:p>
            <a:r>
              <a:rPr lang="en-NZ" dirty="0"/>
              <a:t> </a:t>
            </a:r>
          </a:p>
        </p:txBody>
      </p:sp>
      <p:sp>
        <p:nvSpPr>
          <p:cNvPr id="4" name="Slide Number Placeholder 3"/>
          <p:cNvSpPr>
            <a:spLocks noGrp="1"/>
          </p:cNvSpPr>
          <p:nvPr>
            <p:ph type="sldNum" sz="quarter" idx="5"/>
          </p:nvPr>
        </p:nvSpPr>
        <p:spPr/>
        <p:txBody>
          <a:bodyPr/>
          <a:lstStyle/>
          <a:p>
            <a:fld id="{BB752FF1-F4DC-44F8-8BB2-7C7F70C4E969}" type="slidenum">
              <a:rPr lang="en-NZ" altLang="en-US" smtClean="0"/>
              <a:pPr/>
              <a:t>4</a:t>
            </a:fld>
            <a:endParaRPr lang="en-NZ" altLang="en-US"/>
          </a:p>
        </p:txBody>
      </p:sp>
    </p:spTree>
    <p:extLst>
      <p:ext uri="{BB962C8B-B14F-4D97-AF65-F5344CB8AC3E}">
        <p14:creationId xmlns:p14="http://schemas.microsoft.com/office/powerpoint/2010/main" val="494655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ultimate output is the methane price regardless of the emissions pricing framework (ETS V HWEN)</a:t>
            </a:r>
          </a:p>
          <a:p>
            <a:r>
              <a:rPr lang="en-NZ" dirty="0"/>
              <a:t>What farm systems perform better with the approach than others</a:t>
            </a:r>
          </a:p>
        </p:txBody>
      </p:sp>
      <p:sp>
        <p:nvSpPr>
          <p:cNvPr id="4" name="Slide Number Placeholder 3"/>
          <p:cNvSpPr>
            <a:spLocks noGrp="1"/>
          </p:cNvSpPr>
          <p:nvPr>
            <p:ph type="sldNum" sz="quarter" idx="5"/>
          </p:nvPr>
        </p:nvSpPr>
        <p:spPr/>
        <p:txBody>
          <a:bodyPr/>
          <a:lstStyle/>
          <a:p>
            <a:fld id="{BB752FF1-F4DC-44F8-8BB2-7C7F70C4E969}" type="slidenum">
              <a:rPr lang="en-NZ" altLang="en-US" smtClean="0"/>
              <a:pPr/>
              <a:t>5</a:t>
            </a:fld>
            <a:endParaRPr lang="en-NZ" altLang="en-US"/>
          </a:p>
        </p:txBody>
      </p:sp>
    </p:spTree>
    <p:extLst>
      <p:ext uri="{BB962C8B-B14F-4D97-AF65-F5344CB8AC3E}">
        <p14:creationId xmlns:p14="http://schemas.microsoft.com/office/powerpoint/2010/main" val="424787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Talking points:</a:t>
            </a:r>
          </a:p>
          <a:p>
            <a:pPr marL="171450" indent="-171450">
              <a:buFontTx/>
              <a:buChar char="-"/>
            </a:pPr>
            <a:r>
              <a:rPr lang="en-NZ" dirty="0"/>
              <a:t>Define Labour</a:t>
            </a:r>
          </a:p>
          <a:p>
            <a:pPr marL="171450" indent="-171450">
              <a:buFontTx/>
              <a:buChar char="-"/>
            </a:pPr>
            <a:r>
              <a:rPr lang="en-NZ" dirty="0"/>
              <a:t>Define Supplement</a:t>
            </a:r>
          </a:p>
          <a:p>
            <a:pPr marL="628650" lvl="1" indent="-171450">
              <a:buFontTx/>
              <a:buChar char="-"/>
            </a:pPr>
            <a:r>
              <a:rPr lang="en-NZ" dirty="0"/>
              <a:t>Note substitution of supplement</a:t>
            </a:r>
          </a:p>
          <a:p>
            <a:pPr marL="171450" indent="-171450">
              <a:buFontTx/>
              <a:buChar char="-"/>
            </a:pPr>
            <a:r>
              <a:rPr lang="en-NZ" dirty="0"/>
              <a:t>Define Smart feeder costs</a:t>
            </a:r>
          </a:p>
          <a:p>
            <a:pPr marL="171450" indent="-171450">
              <a:buFontTx/>
              <a:buChar char="-"/>
            </a:pPr>
            <a:r>
              <a:rPr lang="en-NZ" dirty="0"/>
              <a:t>Define inhibitor costs</a:t>
            </a:r>
          </a:p>
          <a:p>
            <a:pPr marL="171450" indent="-171450">
              <a:buFontTx/>
              <a:buChar char="-"/>
            </a:pPr>
            <a:endParaRPr lang="en-NZ" dirty="0"/>
          </a:p>
          <a:p>
            <a:endParaRPr lang="en-NZ" dirty="0"/>
          </a:p>
          <a:p>
            <a:endParaRPr lang="en-NZ" dirty="0"/>
          </a:p>
          <a:p>
            <a:endParaRPr lang="en-NZ" dirty="0"/>
          </a:p>
          <a:p>
            <a:endParaRPr lang="en-NZ" dirty="0"/>
          </a:p>
          <a:p>
            <a:r>
              <a:rPr lang="en-NZ" dirty="0"/>
              <a:t>Talk through the costs and the order of importance to farmers v what the model says has the highest costs</a:t>
            </a:r>
          </a:p>
          <a:p>
            <a:endParaRPr lang="en-NZ" dirty="0"/>
          </a:p>
          <a:p>
            <a:r>
              <a:rPr lang="en-NZ" dirty="0"/>
              <a:t>Not there is some substitution for those farms already feeding high quality supplement, for them there is a smaller cost difference between the supplement required for this approach and their incumbent feed. </a:t>
            </a:r>
          </a:p>
        </p:txBody>
      </p:sp>
      <p:sp>
        <p:nvSpPr>
          <p:cNvPr id="4" name="Slide Number Placeholder 3"/>
          <p:cNvSpPr>
            <a:spLocks noGrp="1"/>
          </p:cNvSpPr>
          <p:nvPr>
            <p:ph type="sldNum" sz="quarter" idx="5"/>
          </p:nvPr>
        </p:nvSpPr>
        <p:spPr/>
        <p:txBody>
          <a:bodyPr/>
          <a:lstStyle/>
          <a:p>
            <a:fld id="{BB752FF1-F4DC-44F8-8BB2-7C7F70C4E969}" type="slidenum">
              <a:rPr lang="en-NZ" altLang="en-US" smtClean="0"/>
              <a:pPr/>
              <a:t>6</a:t>
            </a:fld>
            <a:endParaRPr lang="en-NZ" altLang="en-US"/>
          </a:p>
        </p:txBody>
      </p:sp>
    </p:spTree>
    <p:extLst>
      <p:ext uri="{BB962C8B-B14F-4D97-AF65-F5344CB8AC3E}">
        <p14:creationId xmlns:p14="http://schemas.microsoft.com/office/powerpoint/2010/main" val="1512517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Talking points:</a:t>
            </a:r>
          </a:p>
          <a:p>
            <a:pPr marL="171450" indent="-171450">
              <a:buFontTx/>
              <a:buChar char="-"/>
            </a:pPr>
            <a:r>
              <a:rPr lang="en-NZ" dirty="0"/>
              <a:t>Data source (emphasis on region and milk solids)</a:t>
            </a:r>
          </a:p>
          <a:p>
            <a:pPr marL="171450" indent="-171450">
              <a:buFontTx/>
              <a:buChar char="-"/>
            </a:pPr>
            <a:r>
              <a:rPr lang="en-NZ" dirty="0"/>
              <a:t>Model method</a:t>
            </a:r>
          </a:p>
          <a:p>
            <a:pPr marL="628650" lvl="1" indent="-171450">
              <a:buFontTx/>
              <a:buChar char="-"/>
            </a:pPr>
            <a:r>
              <a:rPr lang="en-NZ" dirty="0"/>
              <a:t>Build in costs</a:t>
            </a:r>
          </a:p>
          <a:p>
            <a:pPr marL="628650" lvl="1" indent="-171450">
              <a:buFontTx/>
              <a:buChar char="-"/>
            </a:pPr>
            <a:r>
              <a:rPr lang="en-NZ" dirty="0"/>
              <a:t>Methane Emissions Profile</a:t>
            </a:r>
          </a:p>
          <a:p>
            <a:pPr marL="628650" lvl="1" indent="-171450">
              <a:buFontTx/>
              <a:buChar char="-"/>
            </a:pPr>
            <a:r>
              <a:rPr lang="en-NZ" dirty="0"/>
              <a:t>Methane reduction</a:t>
            </a:r>
          </a:p>
          <a:p>
            <a:pPr marL="628650" lvl="1" indent="-171450">
              <a:buFontTx/>
              <a:buChar char="-"/>
            </a:pPr>
            <a:r>
              <a:rPr lang="en-NZ" dirty="0"/>
              <a:t>Apportion implementation costs </a:t>
            </a:r>
          </a:p>
          <a:p>
            <a:pPr marL="171450" indent="-171450">
              <a:buFontTx/>
              <a:buChar char="-"/>
            </a:pPr>
            <a:r>
              <a:rPr lang="en-NZ" dirty="0"/>
              <a:t>Model output (breakeven price of adoption) </a:t>
            </a:r>
          </a:p>
          <a:p>
            <a:endParaRPr lang="en-NZ" dirty="0"/>
          </a:p>
          <a:p>
            <a:endParaRPr lang="en-NZ" dirty="0"/>
          </a:p>
          <a:p>
            <a:endParaRPr lang="en-NZ" dirty="0"/>
          </a:p>
          <a:p>
            <a:endParaRPr lang="en-NZ" dirty="0"/>
          </a:p>
          <a:p>
            <a:endParaRPr lang="en-NZ" dirty="0"/>
          </a:p>
          <a:p>
            <a:r>
              <a:rPr lang="en-NZ" dirty="0"/>
              <a:t>Note Breakeven refers to emissions charge + any incentive.</a:t>
            </a:r>
          </a:p>
          <a:p>
            <a:endParaRPr lang="en-NZ" dirty="0"/>
          </a:p>
          <a:p>
            <a:r>
              <a:rPr lang="en-NZ" dirty="0"/>
              <a:t>Discuss data source (NZ Economic Farm survey from the DNZ Economics Group)</a:t>
            </a:r>
          </a:p>
        </p:txBody>
      </p:sp>
      <p:sp>
        <p:nvSpPr>
          <p:cNvPr id="4" name="Slide Number Placeholder 3"/>
          <p:cNvSpPr>
            <a:spLocks noGrp="1"/>
          </p:cNvSpPr>
          <p:nvPr>
            <p:ph type="sldNum" sz="quarter" idx="5"/>
          </p:nvPr>
        </p:nvSpPr>
        <p:spPr/>
        <p:txBody>
          <a:bodyPr/>
          <a:lstStyle/>
          <a:p>
            <a:fld id="{BB752FF1-F4DC-44F8-8BB2-7C7F70C4E969}" type="slidenum">
              <a:rPr lang="en-NZ" altLang="en-US" smtClean="0"/>
              <a:pPr/>
              <a:t>7</a:t>
            </a:fld>
            <a:endParaRPr lang="en-NZ" altLang="en-US"/>
          </a:p>
        </p:txBody>
      </p:sp>
    </p:spTree>
    <p:extLst>
      <p:ext uri="{BB962C8B-B14F-4D97-AF65-F5344CB8AC3E}">
        <p14:creationId xmlns:p14="http://schemas.microsoft.com/office/powerpoint/2010/main" val="4170195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NZ" dirty="0"/>
              <a:t>TMR systems continuous in diet, short effectiveness window not an issue.</a:t>
            </a:r>
          </a:p>
          <a:p>
            <a:pPr marL="171450" indent="-171450">
              <a:buFontTx/>
              <a:buChar char="-"/>
            </a:pPr>
            <a:r>
              <a:rPr lang="en-NZ" dirty="0"/>
              <a:t>Prevent stratification in the hopper</a:t>
            </a:r>
          </a:p>
          <a:p>
            <a:pPr marL="171450" indent="-171450">
              <a:buFontTx/>
              <a:buChar char="-"/>
            </a:pPr>
            <a:r>
              <a:rPr lang="en-NZ" dirty="0"/>
              <a:t>Legislated for use in the food chain, able feed suppliers coming to party</a:t>
            </a:r>
          </a:p>
          <a:p>
            <a:pPr marL="171450" indent="-171450">
              <a:buFontTx/>
              <a:buChar char="-"/>
            </a:pPr>
            <a:endParaRPr lang="en-NZ" dirty="0"/>
          </a:p>
          <a:p>
            <a:endParaRPr lang="en-NZ" dirty="0"/>
          </a:p>
        </p:txBody>
      </p:sp>
      <p:sp>
        <p:nvSpPr>
          <p:cNvPr id="4" name="Slide Number Placeholder 3"/>
          <p:cNvSpPr>
            <a:spLocks noGrp="1"/>
          </p:cNvSpPr>
          <p:nvPr>
            <p:ph type="sldNum" sz="quarter" idx="5"/>
          </p:nvPr>
        </p:nvSpPr>
        <p:spPr/>
        <p:txBody>
          <a:bodyPr/>
          <a:lstStyle/>
          <a:p>
            <a:fld id="{BB752FF1-F4DC-44F8-8BB2-7C7F70C4E969}" type="slidenum">
              <a:rPr lang="en-NZ" altLang="en-US" smtClean="0"/>
              <a:pPr/>
              <a:t>8</a:t>
            </a:fld>
            <a:endParaRPr lang="en-NZ" altLang="en-US"/>
          </a:p>
        </p:txBody>
      </p:sp>
    </p:spTree>
    <p:extLst>
      <p:ext uri="{BB962C8B-B14F-4D97-AF65-F5344CB8AC3E}">
        <p14:creationId xmlns:p14="http://schemas.microsoft.com/office/powerpoint/2010/main" val="78635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Talking points:</a:t>
            </a:r>
          </a:p>
          <a:p>
            <a:pPr marL="171450" indent="-171450">
              <a:buFontTx/>
              <a:buChar char="-"/>
            </a:pPr>
            <a:r>
              <a:rPr lang="en-NZ" dirty="0"/>
              <a:t>These are the inputs in the scenario analysis</a:t>
            </a:r>
          </a:p>
          <a:p>
            <a:pPr marL="171450" indent="-171450">
              <a:buFontTx/>
              <a:buChar char="-"/>
            </a:pPr>
            <a:r>
              <a:rPr lang="en-NZ" dirty="0"/>
              <a:t>Note the differences inhibitor (consistent with literature)</a:t>
            </a:r>
          </a:p>
          <a:p>
            <a:pPr marL="171450" indent="-171450">
              <a:buFontTx/>
              <a:buChar char="-"/>
            </a:pPr>
            <a:r>
              <a:rPr lang="en-NZ" dirty="0"/>
              <a:t>In-shed only could potentially be 0% reduction</a:t>
            </a:r>
          </a:p>
          <a:p>
            <a:pPr marL="171450" indent="-171450">
              <a:buFontTx/>
              <a:buChar char="-"/>
            </a:pPr>
            <a:r>
              <a:rPr lang="en-NZ" dirty="0"/>
              <a:t>Flow on effects to pasture utilisation (most economic </a:t>
            </a:r>
            <a:r>
              <a:rPr lang="en-NZ"/>
              <a:t>feed) </a:t>
            </a:r>
            <a:endParaRPr lang="en-NZ" dirty="0"/>
          </a:p>
        </p:txBody>
      </p:sp>
      <p:sp>
        <p:nvSpPr>
          <p:cNvPr id="4" name="Slide Number Placeholder 3"/>
          <p:cNvSpPr>
            <a:spLocks noGrp="1"/>
          </p:cNvSpPr>
          <p:nvPr>
            <p:ph type="sldNum" sz="quarter" idx="5"/>
          </p:nvPr>
        </p:nvSpPr>
        <p:spPr/>
        <p:txBody>
          <a:bodyPr/>
          <a:lstStyle/>
          <a:p>
            <a:fld id="{BB752FF1-F4DC-44F8-8BB2-7C7F70C4E969}" type="slidenum">
              <a:rPr lang="en-NZ" altLang="en-US" smtClean="0"/>
              <a:pPr/>
              <a:t>9</a:t>
            </a:fld>
            <a:endParaRPr lang="en-NZ" altLang="en-US"/>
          </a:p>
        </p:txBody>
      </p:sp>
    </p:spTree>
    <p:extLst>
      <p:ext uri="{BB962C8B-B14F-4D97-AF65-F5344CB8AC3E}">
        <p14:creationId xmlns:p14="http://schemas.microsoft.com/office/powerpoint/2010/main" val="3945242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C469E15-9D12-4388-81AE-850463ECC0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0" name="Rectangle 4"/>
          <p:cNvSpPr>
            <a:spLocks noGrp="1" noChangeArrowheads="1"/>
          </p:cNvSpPr>
          <p:nvPr>
            <p:ph type="ctrTitle" sz="quarter"/>
          </p:nvPr>
        </p:nvSpPr>
        <p:spPr>
          <a:xfrm>
            <a:off x="685800" y="701781"/>
            <a:ext cx="7772400" cy="2017448"/>
          </a:xfrm>
        </p:spPr>
        <p:txBody>
          <a:bodyPr/>
          <a:lstStyle>
            <a:lvl1pPr>
              <a:lnSpc>
                <a:spcPct val="100000"/>
              </a:lnSpc>
              <a:defRPr sz="7100" b="1" baseline="0">
                <a:solidFill>
                  <a:schemeClr val="bg1"/>
                </a:solidFill>
                <a:latin typeface="+mn-lt"/>
              </a:defRPr>
            </a:lvl1pPr>
          </a:lstStyle>
          <a:p>
            <a:pPr lvl="0"/>
            <a:r>
              <a:rPr lang="en-US" noProof="0"/>
              <a:t>Click to edit Master title style</a:t>
            </a:r>
            <a:endParaRPr lang="en-GB" noProof="0" dirty="0"/>
          </a:p>
        </p:txBody>
      </p:sp>
      <p:sp>
        <p:nvSpPr>
          <p:cNvPr id="224261" name="Rectangle 5"/>
          <p:cNvSpPr>
            <a:spLocks noGrp="1" noChangeArrowheads="1"/>
          </p:cNvSpPr>
          <p:nvPr>
            <p:ph type="subTitle" sz="quarter" idx="1"/>
          </p:nvPr>
        </p:nvSpPr>
        <p:spPr>
          <a:xfrm>
            <a:off x="682626" y="3187859"/>
            <a:ext cx="7780337" cy="698500"/>
          </a:xfrm>
        </p:spPr>
        <p:txBody>
          <a:bodyPr/>
          <a:lstStyle>
            <a:lvl1pPr marL="0" indent="0">
              <a:buFontTx/>
              <a:buNone/>
              <a:defRPr sz="2800" b="1">
                <a:solidFill>
                  <a:srgbClr val="444D3E"/>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275872191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768938-7ACA-4CCF-8F67-4B29CC716A02}"/>
              </a:ext>
            </a:extLst>
          </p:cNvPr>
          <p:cNvSpPr txBox="1">
            <a:spLocks/>
          </p:cNvSpPr>
          <p:nvPr/>
        </p:nvSpPr>
        <p:spPr bwMode="auto">
          <a:xfrm>
            <a:off x="119063" y="1143000"/>
            <a:ext cx="17557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sz="20000" b="1">
                <a:solidFill>
                  <a:srgbClr val="7AC143"/>
                </a:solidFill>
                <a:latin typeface="Arial Black" panose="020B0A04020102020204" pitchFamily="34" charset="0"/>
              </a:rPr>
              <a:t>“</a:t>
            </a:r>
            <a:endParaRPr lang="en-NZ" altLang="en-US" sz="20000" b="1">
              <a:solidFill>
                <a:srgbClr val="7AC143"/>
              </a:solidFill>
              <a:latin typeface="Arial Black" panose="020B0A04020102020204" pitchFamily="34" charset="0"/>
            </a:endParaRPr>
          </a:p>
        </p:txBody>
      </p:sp>
      <p:sp>
        <p:nvSpPr>
          <p:cNvPr id="4" name="Title 1">
            <a:extLst>
              <a:ext uri="{FF2B5EF4-FFF2-40B4-BE49-F238E27FC236}">
                <a16:creationId xmlns:a16="http://schemas.microsoft.com/office/drawing/2014/main" id="{2D6524D6-8B75-4786-BBA3-213DFC8EE23C}"/>
              </a:ext>
            </a:extLst>
          </p:cNvPr>
          <p:cNvSpPr txBox="1">
            <a:spLocks/>
          </p:cNvSpPr>
          <p:nvPr/>
        </p:nvSpPr>
        <p:spPr bwMode="auto">
          <a:xfrm rot="10800000">
            <a:off x="7294563" y="3213100"/>
            <a:ext cx="17541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en-US" altLang="en-US" sz="20000" b="1">
                <a:solidFill>
                  <a:srgbClr val="7AC143"/>
                </a:solidFill>
                <a:latin typeface="Arial Black" panose="020B0A04020102020204" pitchFamily="34" charset="0"/>
              </a:rPr>
              <a:t>“</a:t>
            </a:r>
            <a:endParaRPr lang="en-NZ" altLang="en-US" sz="20000" b="1">
              <a:solidFill>
                <a:srgbClr val="7AC143"/>
              </a:solidFill>
              <a:latin typeface="Arial Black" panose="020B0A04020102020204" pitchFamily="34" charset="0"/>
            </a:endParaRPr>
          </a:p>
        </p:txBody>
      </p:sp>
      <p:sp>
        <p:nvSpPr>
          <p:cNvPr id="6" name="Text Placeholder 2"/>
          <p:cNvSpPr>
            <a:spLocks noGrp="1"/>
          </p:cNvSpPr>
          <p:nvPr>
            <p:ph type="body" sz="quarter" idx="15"/>
          </p:nvPr>
        </p:nvSpPr>
        <p:spPr>
          <a:xfrm>
            <a:off x="429768" y="1569720"/>
            <a:ext cx="8302752" cy="2011680"/>
          </a:xfrm>
        </p:spPr>
        <p:txBody>
          <a:bodyPr anchor="ctr"/>
          <a:lstStyle>
            <a:lvl1pPr marL="0" indent="0" algn="ctr">
              <a:buNone/>
              <a:defRPr sz="3600" b="1" baseline="0">
                <a:solidFill>
                  <a:srgbClr val="444D3E"/>
                </a:solidFill>
              </a:defRPr>
            </a:lvl1pPr>
          </a:lstStyle>
          <a:p>
            <a:pPr lvl="0"/>
            <a:r>
              <a:rPr lang="en-US"/>
              <a:t>Click to edit Master text styles</a:t>
            </a:r>
          </a:p>
        </p:txBody>
      </p:sp>
    </p:spTree>
    <p:extLst>
      <p:ext uri="{BB962C8B-B14F-4D97-AF65-F5344CB8AC3E}">
        <p14:creationId xmlns:p14="http://schemas.microsoft.com/office/powerpoint/2010/main" val="17663313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C249C31-EBA0-42DF-975E-CD584B41A7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Grp="1" noChangeArrowheads="1"/>
          </p:cNvSpPr>
          <p:nvPr>
            <p:ph type="ctrTitle" sz="quarter"/>
          </p:nvPr>
        </p:nvSpPr>
        <p:spPr>
          <a:xfrm>
            <a:off x="685800" y="1860021"/>
            <a:ext cx="7772400" cy="998621"/>
          </a:xfrm>
        </p:spPr>
        <p:txBody>
          <a:bodyPr anchor="t"/>
          <a:lstStyle>
            <a:lvl1pPr>
              <a:lnSpc>
                <a:spcPct val="100000"/>
              </a:lnSpc>
              <a:defRPr sz="5400" b="1" baseline="0">
                <a:solidFill>
                  <a:schemeClr val="bg1"/>
                </a:solidFill>
                <a:latin typeface="+mn-lt"/>
              </a:defRPr>
            </a:lvl1pPr>
          </a:lstStyle>
          <a:p>
            <a:pPr lvl="0"/>
            <a:r>
              <a:rPr lang="en-US" noProof="0"/>
              <a:t>Click to edit Master title style</a:t>
            </a:r>
            <a:endParaRPr lang="en-GB" noProof="0" dirty="0"/>
          </a:p>
        </p:txBody>
      </p:sp>
      <p:sp>
        <p:nvSpPr>
          <p:cNvPr id="8" name="Rectangle 5"/>
          <p:cNvSpPr>
            <a:spLocks noGrp="1" noChangeArrowheads="1"/>
          </p:cNvSpPr>
          <p:nvPr>
            <p:ph type="subTitle" sz="quarter" idx="1"/>
          </p:nvPr>
        </p:nvSpPr>
        <p:spPr>
          <a:xfrm>
            <a:off x="681832" y="3078896"/>
            <a:ext cx="7780337" cy="1508344"/>
          </a:xfrm>
        </p:spPr>
        <p:txBody>
          <a:bodyPr/>
          <a:lstStyle>
            <a:lvl1pPr marL="0" indent="0">
              <a:buFontTx/>
              <a:buNone/>
              <a:defRPr sz="2000" b="1">
                <a:solidFill>
                  <a:srgbClr val="444D3E"/>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422102879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dirty="0"/>
          </a:p>
        </p:txBody>
      </p:sp>
      <p:sp>
        <p:nvSpPr>
          <p:cNvPr id="3" name="Content Placeholder 2"/>
          <p:cNvSpPr>
            <a:spLocks noGrp="1"/>
          </p:cNvSpPr>
          <p:nvPr>
            <p:ph idx="1"/>
          </p:nvPr>
        </p:nvSpPr>
        <p:spPr>
          <a:xfrm>
            <a:off x="661988" y="1318260"/>
            <a:ext cx="7772400" cy="3543300"/>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0710464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dirty="0"/>
          </a:p>
        </p:txBody>
      </p:sp>
      <p:sp>
        <p:nvSpPr>
          <p:cNvPr id="3" name="Content Placeholder 2"/>
          <p:cNvSpPr>
            <a:spLocks noGrp="1"/>
          </p:cNvSpPr>
          <p:nvPr>
            <p:ph sz="half" idx="1"/>
          </p:nvPr>
        </p:nvSpPr>
        <p:spPr>
          <a:xfrm>
            <a:off x="661988" y="1318260"/>
            <a:ext cx="3810000" cy="35280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24388" y="1318260"/>
            <a:ext cx="3810000" cy="35280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441035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AC8EAB6-C70A-4D05-A78D-6230D2C8F0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Grp="1" noChangeArrowheads="1"/>
          </p:cNvSpPr>
          <p:nvPr>
            <p:ph type="ctrTitle" sz="quarter"/>
          </p:nvPr>
        </p:nvSpPr>
        <p:spPr>
          <a:xfrm>
            <a:off x="685800" y="1860021"/>
            <a:ext cx="7772400" cy="998621"/>
          </a:xfrm>
        </p:spPr>
        <p:txBody>
          <a:bodyPr anchor="t"/>
          <a:lstStyle>
            <a:lvl1pPr>
              <a:lnSpc>
                <a:spcPct val="100000"/>
              </a:lnSpc>
              <a:defRPr sz="5400" b="1" baseline="0">
                <a:solidFill>
                  <a:schemeClr val="bg1"/>
                </a:solidFill>
                <a:latin typeface="+mn-lt"/>
              </a:defRPr>
            </a:lvl1pPr>
          </a:lstStyle>
          <a:p>
            <a:pPr lvl="0"/>
            <a:r>
              <a:rPr lang="en-US" noProof="0"/>
              <a:t>Click to edit Master title style</a:t>
            </a:r>
            <a:endParaRPr lang="en-GB" noProof="0" dirty="0"/>
          </a:p>
        </p:txBody>
      </p:sp>
      <p:sp>
        <p:nvSpPr>
          <p:cNvPr id="8" name="Rectangle 5"/>
          <p:cNvSpPr>
            <a:spLocks noGrp="1" noChangeArrowheads="1"/>
          </p:cNvSpPr>
          <p:nvPr>
            <p:ph type="subTitle" sz="quarter" idx="1"/>
          </p:nvPr>
        </p:nvSpPr>
        <p:spPr>
          <a:xfrm>
            <a:off x="681832" y="3078896"/>
            <a:ext cx="7780337" cy="698500"/>
          </a:xfrm>
        </p:spPr>
        <p:txBody>
          <a:bodyPr/>
          <a:lstStyle>
            <a:lvl1pPr marL="0" indent="0">
              <a:buFontTx/>
              <a:buNone/>
              <a:defRPr sz="2800" b="1">
                <a:solidFill>
                  <a:srgbClr val="444D3E"/>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39441196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56345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661988" y="444500"/>
            <a:ext cx="3736276" cy="1102360"/>
          </a:xfrm>
        </p:spPr>
        <p:txBody>
          <a:bodyPr anchor="t"/>
          <a:lstStyle/>
          <a:p>
            <a:r>
              <a:rPr lang="en-US"/>
              <a:t>Click to edit Master title style</a:t>
            </a:r>
            <a:endParaRPr lang="en-NZ" dirty="0"/>
          </a:p>
        </p:txBody>
      </p:sp>
      <p:sp>
        <p:nvSpPr>
          <p:cNvPr id="5" name="Picture Placeholder 2"/>
          <p:cNvSpPr>
            <a:spLocks noGrp="1"/>
          </p:cNvSpPr>
          <p:nvPr>
            <p:ph type="pic" idx="1"/>
          </p:nvPr>
        </p:nvSpPr>
        <p:spPr>
          <a:xfrm>
            <a:off x="4645152" y="426720"/>
            <a:ext cx="3813048" cy="4404360"/>
          </a:xfrm>
        </p:spPr>
        <p:txBody>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NZ" noProof="0" dirty="0"/>
          </a:p>
        </p:txBody>
      </p:sp>
      <p:sp>
        <p:nvSpPr>
          <p:cNvPr id="6" name="Content Placeholder 2"/>
          <p:cNvSpPr>
            <a:spLocks noGrp="1"/>
          </p:cNvSpPr>
          <p:nvPr>
            <p:ph sz="half" idx="10"/>
          </p:nvPr>
        </p:nvSpPr>
        <p:spPr>
          <a:xfrm>
            <a:off x="661988" y="1828800"/>
            <a:ext cx="374542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871976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
            <a:ext cx="9144000" cy="5714999"/>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NZ" noProof="0" dirty="0"/>
          </a:p>
        </p:txBody>
      </p:sp>
    </p:spTree>
    <p:extLst>
      <p:ext uri="{BB962C8B-B14F-4D97-AF65-F5344CB8AC3E}">
        <p14:creationId xmlns:p14="http://schemas.microsoft.com/office/powerpoint/2010/main" val="149177821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with pic">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0"/>
            <a:ext cx="9144000" cy="5715000"/>
          </a:xfrm>
        </p:spPr>
        <p:txBody>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NZ" noProof="0" dirty="0"/>
          </a:p>
        </p:txBody>
      </p:sp>
      <p:sp>
        <p:nvSpPr>
          <p:cNvPr id="7" name="Title 1"/>
          <p:cNvSpPr>
            <a:spLocks noGrp="1"/>
          </p:cNvSpPr>
          <p:nvPr>
            <p:ph type="title"/>
          </p:nvPr>
        </p:nvSpPr>
        <p:spPr>
          <a:xfrm>
            <a:off x="0" y="1221740"/>
            <a:ext cx="3621024" cy="2755900"/>
          </a:xfrm>
          <a:solidFill>
            <a:srgbClr val="7AC143"/>
          </a:solidFill>
          <a:ln>
            <a:noFill/>
          </a:ln>
        </p:spPr>
        <p:txBody>
          <a:bodyPr/>
          <a:lstStyle>
            <a:lvl1pPr algn="ctr">
              <a:defRPr>
                <a:solidFill>
                  <a:schemeClr val="bg1"/>
                </a:solidFill>
              </a:defRPr>
            </a:lvl1pPr>
          </a:lstStyle>
          <a:p>
            <a:r>
              <a:rPr lang="en-US"/>
              <a:t>Click to edit Master title style</a:t>
            </a:r>
            <a:endParaRPr lang="en-NZ" dirty="0"/>
          </a:p>
        </p:txBody>
      </p:sp>
    </p:spTree>
    <p:extLst>
      <p:ext uri="{BB962C8B-B14F-4D97-AF65-F5344CB8AC3E}">
        <p14:creationId xmlns:p14="http://schemas.microsoft.com/office/powerpoint/2010/main" val="293412405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0" name="Text Placeholder 6"/>
          <p:cNvSpPr>
            <a:spLocks noGrp="1"/>
          </p:cNvSpPr>
          <p:nvPr>
            <p:ph type="body" sz="quarter" idx="19"/>
          </p:nvPr>
        </p:nvSpPr>
        <p:spPr>
          <a:xfrm>
            <a:off x="524320" y="2732987"/>
            <a:ext cx="2349500" cy="2001573"/>
          </a:xfrm>
          <a:solidFill>
            <a:srgbClr val="7AC143"/>
          </a:solidFill>
        </p:spPr>
        <p:txBody>
          <a:bodyPr/>
          <a:lstStyle>
            <a:lvl1pPr marL="0" indent="0">
              <a:buNone/>
              <a:defRPr>
                <a:solidFill>
                  <a:srgbClr val="7AC143"/>
                </a:solidFill>
              </a:defRPr>
            </a:lvl1pPr>
          </a:lstStyle>
          <a:p>
            <a:pPr lvl="0"/>
            <a:r>
              <a:rPr lang="en-US"/>
              <a:t>Click to edit Master text styles</a:t>
            </a:r>
          </a:p>
        </p:txBody>
      </p:sp>
      <p:sp>
        <p:nvSpPr>
          <p:cNvPr id="19" name="Text Placeholder 6"/>
          <p:cNvSpPr>
            <a:spLocks noGrp="1"/>
          </p:cNvSpPr>
          <p:nvPr>
            <p:ph type="body" sz="quarter" idx="18"/>
          </p:nvPr>
        </p:nvSpPr>
        <p:spPr>
          <a:xfrm>
            <a:off x="6251512" y="2735527"/>
            <a:ext cx="2349500" cy="2001573"/>
          </a:xfrm>
          <a:solidFill>
            <a:srgbClr val="7AC143"/>
          </a:solidFill>
        </p:spPr>
        <p:txBody>
          <a:bodyPr/>
          <a:lstStyle>
            <a:lvl1pPr marL="0" indent="0">
              <a:buNone/>
              <a:defRPr>
                <a:solidFill>
                  <a:srgbClr val="7AC143"/>
                </a:solidFill>
              </a:defRPr>
            </a:lvl1pPr>
          </a:lstStyle>
          <a:p>
            <a:pPr lvl="0"/>
            <a:r>
              <a:rPr lang="en-US"/>
              <a:t>Click to edit Master text styles</a:t>
            </a:r>
          </a:p>
        </p:txBody>
      </p:sp>
      <p:sp>
        <p:nvSpPr>
          <p:cNvPr id="7" name="Text Placeholder 6"/>
          <p:cNvSpPr>
            <a:spLocks noGrp="1"/>
          </p:cNvSpPr>
          <p:nvPr>
            <p:ph type="body" sz="quarter" idx="17"/>
          </p:nvPr>
        </p:nvSpPr>
        <p:spPr>
          <a:xfrm>
            <a:off x="3392488" y="2735792"/>
            <a:ext cx="2349500" cy="2001573"/>
          </a:xfrm>
          <a:solidFill>
            <a:srgbClr val="7AC143"/>
          </a:solidFill>
        </p:spPr>
        <p:txBody>
          <a:bodyPr/>
          <a:lstStyle>
            <a:lvl1pPr marL="0" indent="0">
              <a:buNone/>
              <a:defRPr>
                <a:solidFill>
                  <a:srgbClr val="7AC143"/>
                </a:solidFill>
              </a:defRPr>
            </a:lvl1pPr>
          </a:lstStyle>
          <a:p>
            <a:pPr lvl="0"/>
            <a:r>
              <a:rPr lang="en-US"/>
              <a:t>Click to edit Master text styles</a:t>
            </a:r>
          </a:p>
        </p:txBody>
      </p:sp>
      <p:sp>
        <p:nvSpPr>
          <p:cNvPr id="6" name="Picture Placeholder 2"/>
          <p:cNvSpPr>
            <a:spLocks noGrp="1"/>
          </p:cNvSpPr>
          <p:nvPr>
            <p:ph type="pic" idx="1"/>
          </p:nvPr>
        </p:nvSpPr>
        <p:spPr>
          <a:xfrm>
            <a:off x="500444" y="411480"/>
            <a:ext cx="2350008" cy="1988820"/>
          </a:xfrm>
        </p:spPr>
        <p:txBody>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NZ" noProof="0" dirty="0"/>
          </a:p>
        </p:txBody>
      </p:sp>
      <p:sp>
        <p:nvSpPr>
          <p:cNvPr id="8" name="Picture Placeholder 2"/>
          <p:cNvSpPr>
            <a:spLocks noGrp="1"/>
          </p:cNvSpPr>
          <p:nvPr>
            <p:ph type="pic" idx="10"/>
          </p:nvPr>
        </p:nvSpPr>
        <p:spPr>
          <a:xfrm>
            <a:off x="3362516" y="411480"/>
            <a:ext cx="2337244" cy="1981200"/>
          </a:xfrm>
        </p:spPr>
        <p:txBody>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NZ" noProof="0" dirty="0"/>
          </a:p>
        </p:txBody>
      </p:sp>
      <p:sp>
        <p:nvSpPr>
          <p:cNvPr id="10" name="Picture Placeholder 2"/>
          <p:cNvSpPr>
            <a:spLocks noGrp="1"/>
          </p:cNvSpPr>
          <p:nvPr>
            <p:ph type="pic" idx="11"/>
          </p:nvPr>
        </p:nvSpPr>
        <p:spPr>
          <a:xfrm>
            <a:off x="6245924" y="403860"/>
            <a:ext cx="2337244" cy="1973580"/>
          </a:xfrm>
        </p:spPr>
        <p:txBody>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NZ" noProof="0" dirty="0"/>
          </a:p>
        </p:txBody>
      </p:sp>
      <p:sp>
        <p:nvSpPr>
          <p:cNvPr id="3" name="Text Placeholder 2"/>
          <p:cNvSpPr>
            <a:spLocks noGrp="1"/>
          </p:cNvSpPr>
          <p:nvPr>
            <p:ph type="body" sz="quarter" idx="12"/>
          </p:nvPr>
        </p:nvSpPr>
        <p:spPr>
          <a:xfrm>
            <a:off x="509588" y="2719917"/>
            <a:ext cx="2336800" cy="985573"/>
          </a:xfrm>
        </p:spPr>
        <p:txBody>
          <a:bodyPr anchor="ctr"/>
          <a:lstStyle>
            <a:lvl1pPr marL="0" indent="0" algn="ctr">
              <a:buNone/>
              <a:defRPr sz="6600" b="1">
                <a:solidFill>
                  <a:schemeClr val="bg1"/>
                </a:solidFill>
              </a:defRPr>
            </a:lvl1pPr>
          </a:lstStyle>
          <a:p>
            <a:pPr lvl="0"/>
            <a:r>
              <a:rPr lang="en-US"/>
              <a:t>Click to edit Master text styles</a:t>
            </a:r>
          </a:p>
        </p:txBody>
      </p:sp>
      <p:sp>
        <p:nvSpPr>
          <p:cNvPr id="13" name="Text Placeholder 2"/>
          <p:cNvSpPr>
            <a:spLocks noGrp="1"/>
          </p:cNvSpPr>
          <p:nvPr>
            <p:ph type="body" sz="quarter" idx="13"/>
          </p:nvPr>
        </p:nvSpPr>
        <p:spPr>
          <a:xfrm>
            <a:off x="509588" y="3751527"/>
            <a:ext cx="2336800" cy="985573"/>
          </a:xfrm>
        </p:spPr>
        <p:txBody>
          <a:bodyPr anchor="ctr"/>
          <a:lstStyle>
            <a:lvl1pPr marL="0" indent="0" algn="ctr">
              <a:buNone/>
              <a:defRPr sz="2000" b="1">
                <a:solidFill>
                  <a:schemeClr val="bg1"/>
                </a:solidFill>
              </a:defRPr>
            </a:lvl1pPr>
          </a:lstStyle>
          <a:p>
            <a:pPr lvl="0"/>
            <a:r>
              <a:rPr lang="en-US"/>
              <a:t>Click to edit Master text styles</a:t>
            </a:r>
          </a:p>
        </p:txBody>
      </p:sp>
      <p:sp>
        <p:nvSpPr>
          <p:cNvPr id="14" name="Text Placeholder 2"/>
          <p:cNvSpPr>
            <a:spLocks noGrp="1"/>
          </p:cNvSpPr>
          <p:nvPr>
            <p:ph type="body" sz="quarter" idx="14"/>
          </p:nvPr>
        </p:nvSpPr>
        <p:spPr>
          <a:xfrm>
            <a:off x="3389948" y="2735580"/>
            <a:ext cx="2336800" cy="2001520"/>
          </a:xfrm>
        </p:spPr>
        <p:txBody>
          <a:bodyPr anchor="ctr"/>
          <a:lstStyle>
            <a:lvl1pPr marL="0" indent="0" algn="ctr">
              <a:buNone/>
              <a:defRPr sz="2800" b="1">
                <a:solidFill>
                  <a:schemeClr val="bg1"/>
                </a:solidFill>
              </a:defRPr>
            </a:lvl1pPr>
          </a:lstStyle>
          <a:p>
            <a:pPr lvl="0"/>
            <a:r>
              <a:rPr lang="en-US"/>
              <a:t>Click to edit Master text styles</a:t>
            </a:r>
          </a:p>
        </p:txBody>
      </p:sp>
      <p:sp>
        <p:nvSpPr>
          <p:cNvPr id="17" name="Text Placeholder 2"/>
          <p:cNvSpPr>
            <a:spLocks noGrp="1"/>
          </p:cNvSpPr>
          <p:nvPr>
            <p:ph type="body" sz="quarter" idx="15"/>
          </p:nvPr>
        </p:nvSpPr>
        <p:spPr>
          <a:xfrm>
            <a:off x="6255512" y="2743200"/>
            <a:ext cx="2336800" cy="571500"/>
          </a:xfrm>
        </p:spPr>
        <p:txBody>
          <a:bodyPr/>
          <a:lstStyle>
            <a:lvl1pPr marL="0" indent="0" algn="l">
              <a:buNone/>
              <a:defRPr sz="2800" b="1">
                <a:solidFill>
                  <a:schemeClr val="bg1"/>
                </a:solidFill>
              </a:defRPr>
            </a:lvl1pPr>
          </a:lstStyle>
          <a:p>
            <a:pPr lvl="0"/>
            <a:r>
              <a:rPr lang="en-US"/>
              <a:t>Click to edit Master text styles</a:t>
            </a:r>
          </a:p>
        </p:txBody>
      </p:sp>
      <p:sp>
        <p:nvSpPr>
          <p:cNvPr id="18" name="Text Placeholder 2"/>
          <p:cNvSpPr>
            <a:spLocks noGrp="1"/>
          </p:cNvSpPr>
          <p:nvPr>
            <p:ph type="body" sz="quarter" idx="16"/>
          </p:nvPr>
        </p:nvSpPr>
        <p:spPr>
          <a:xfrm>
            <a:off x="6255068" y="3444240"/>
            <a:ext cx="2336800" cy="1262380"/>
          </a:xfrm>
        </p:spPr>
        <p:txBody>
          <a:bodyPr/>
          <a:lstStyle>
            <a:lvl1pPr marL="285750" indent="-285750" algn="l">
              <a:buFont typeface="Arial" panose="020B0604020202020204" pitchFamily="34" charset="0"/>
              <a:buChar char="•"/>
              <a:defRPr sz="1800"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60372377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2342D33F-0EA3-4EBD-96DD-619D0DBF5F91}"/>
              </a:ext>
            </a:extLst>
          </p:cNvPr>
          <p:cNvSpPr>
            <a:spLocks noGrp="1" noChangeArrowheads="1"/>
          </p:cNvSpPr>
          <p:nvPr>
            <p:ph type="title"/>
          </p:nvPr>
        </p:nvSpPr>
        <p:spPr bwMode="auto">
          <a:xfrm>
            <a:off x="661988" y="444500"/>
            <a:ext cx="7772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027" name="Rectangle 4">
            <a:extLst>
              <a:ext uri="{FF2B5EF4-FFF2-40B4-BE49-F238E27FC236}">
                <a16:creationId xmlns:a16="http://schemas.microsoft.com/office/drawing/2014/main" id="{DEDC0B19-9430-4F9F-83C9-0AA0BDC8365D}"/>
              </a:ext>
            </a:extLst>
          </p:cNvPr>
          <p:cNvSpPr>
            <a:spLocks noGrp="1" noChangeArrowheads="1"/>
          </p:cNvSpPr>
          <p:nvPr>
            <p:ph type="body" idx="1"/>
          </p:nvPr>
        </p:nvSpPr>
        <p:spPr bwMode="auto">
          <a:xfrm>
            <a:off x="661988" y="1317625"/>
            <a:ext cx="7772400"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pic>
        <p:nvPicPr>
          <p:cNvPr id="1028" name="Picture 2">
            <a:extLst>
              <a:ext uri="{FF2B5EF4-FFF2-40B4-BE49-F238E27FC236}">
                <a16:creationId xmlns:a16="http://schemas.microsoft.com/office/drawing/2014/main" id="{6B64645C-DC0D-40A6-BD86-E54C82F7EA07}"/>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8" r:id="rId1"/>
    <p:sldLayoutId id="2147483701" r:id="rId2"/>
    <p:sldLayoutId id="2147483702" r:id="rId3"/>
    <p:sldLayoutId id="2147483709" r:id="rId4"/>
    <p:sldLayoutId id="2147483703" r:id="rId5"/>
    <p:sldLayoutId id="2147483704" r:id="rId6"/>
    <p:sldLayoutId id="2147483705" r:id="rId7"/>
    <p:sldLayoutId id="2147483706" r:id="rId8"/>
    <p:sldLayoutId id="2147483707" r:id="rId9"/>
    <p:sldLayoutId id="2147483710" r:id="rId10"/>
    <p:sldLayoutId id="2147483711" r:id="rId11"/>
  </p:sldLayoutIdLst>
  <p:transition>
    <p:fade/>
  </p:transition>
  <p:txStyles>
    <p:titleStyle>
      <a:lvl1pPr algn="l" rtl="0" eaLnBrk="1" fontAlgn="base" hangingPunct="1">
        <a:spcBef>
          <a:spcPct val="0"/>
        </a:spcBef>
        <a:spcAft>
          <a:spcPct val="0"/>
        </a:spcAft>
        <a:defRPr sz="4000" b="1">
          <a:solidFill>
            <a:srgbClr val="444D3E"/>
          </a:solidFill>
          <a:latin typeface="+mj-lt"/>
          <a:ea typeface="+mj-ea"/>
          <a:cs typeface="+mj-cs"/>
        </a:defRPr>
      </a:lvl1pPr>
      <a:lvl2pPr algn="l" rtl="0" eaLnBrk="1" fontAlgn="base" hangingPunct="1">
        <a:spcBef>
          <a:spcPct val="0"/>
        </a:spcBef>
        <a:spcAft>
          <a:spcPct val="0"/>
        </a:spcAft>
        <a:defRPr sz="4000" b="1">
          <a:solidFill>
            <a:srgbClr val="444D3E"/>
          </a:solidFill>
          <a:latin typeface="Arial" charset="0"/>
        </a:defRPr>
      </a:lvl2pPr>
      <a:lvl3pPr algn="l" rtl="0" eaLnBrk="1" fontAlgn="base" hangingPunct="1">
        <a:spcBef>
          <a:spcPct val="0"/>
        </a:spcBef>
        <a:spcAft>
          <a:spcPct val="0"/>
        </a:spcAft>
        <a:defRPr sz="4000" b="1">
          <a:solidFill>
            <a:srgbClr val="444D3E"/>
          </a:solidFill>
          <a:latin typeface="Arial" charset="0"/>
        </a:defRPr>
      </a:lvl3pPr>
      <a:lvl4pPr algn="l" rtl="0" eaLnBrk="1" fontAlgn="base" hangingPunct="1">
        <a:spcBef>
          <a:spcPct val="0"/>
        </a:spcBef>
        <a:spcAft>
          <a:spcPct val="0"/>
        </a:spcAft>
        <a:defRPr sz="4000" b="1">
          <a:solidFill>
            <a:srgbClr val="444D3E"/>
          </a:solidFill>
          <a:latin typeface="Arial" charset="0"/>
        </a:defRPr>
      </a:lvl4pPr>
      <a:lvl5pPr algn="l" rtl="0" eaLnBrk="1" fontAlgn="base" hangingPunct="1">
        <a:spcBef>
          <a:spcPct val="0"/>
        </a:spcBef>
        <a:spcAft>
          <a:spcPct val="0"/>
        </a:spcAft>
        <a:defRPr sz="4000" b="1">
          <a:solidFill>
            <a:srgbClr val="444D3E"/>
          </a:solidFill>
          <a:latin typeface="Arial" charset="0"/>
        </a:defRPr>
      </a:lvl5pPr>
      <a:lvl6pPr marL="457200" algn="l" rtl="0" eaLnBrk="1" fontAlgn="base" hangingPunct="1">
        <a:spcBef>
          <a:spcPct val="0"/>
        </a:spcBef>
        <a:spcAft>
          <a:spcPct val="0"/>
        </a:spcAft>
        <a:defRPr sz="4000" b="1">
          <a:solidFill>
            <a:srgbClr val="94CB65"/>
          </a:solidFill>
          <a:latin typeface="Arial" charset="0"/>
        </a:defRPr>
      </a:lvl6pPr>
      <a:lvl7pPr marL="914400" algn="l" rtl="0" eaLnBrk="1" fontAlgn="base" hangingPunct="1">
        <a:spcBef>
          <a:spcPct val="0"/>
        </a:spcBef>
        <a:spcAft>
          <a:spcPct val="0"/>
        </a:spcAft>
        <a:defRPr sz="4000" b="1">
          <a:solidFill>
            <a:srgbClr val="94CB65"/>
          </a:solidFill>
          <a:latin typeface="Arial" charset="0"/>
        </a:defRPr>
      </a:lvl7pPr>
      <a:lvl8pPr marL="1371600" algn="l" rtl="0" eaLnBrk="1" fontAlgn="base" hangingPunct="1">
        <a:spcBef>
          <a:spcPct val="0"/>
        </a:spcBef>
        <a:spcAft>
          <a:spcPct val="0"/>
        </a:spcAft>
        <a:defRPr sz="4000" b="1">
          <a:solidFill>
            <a:srgbClr val="94CB65"/>
          </a:solidFill>
          <a:latin typeface="Arial" charset="0"/>
        </a:defRPr>
      </a:lvl8pPr>
      <a:lvl9pPr marL="1828800" algn="l" rtl="0" eaLnBrk="1" fontAlgn="base" hangingPunct="1">
        <a:spcBef>
          <a:spcPct val="0"/>
        </a:spcBef>
        <a:spcAft>
          <a:spcPct val="0"/>
        </a:spcAft>
        <a:defRPr sz="4000" b="1">
          <a:solidFill>
            <a:srgbClr val="94CB65"/>
          </a:solidFill>
          <a:latin typeface="Arial" charset="0"/>
        </a:defRPr>
      </a:lvl9pPr>
    </p:titleStyle>
    <p:bodyStyle>
      <a:lvl1pPr marL="342900" indent="-342900" algn="l" rtl="0" eaLnBrk="1" fontAlgn="base" hangingPunct="1">
        <a:spcBef>
          <a:spcPct val="20000"/>
        </a:spcBef>
        <a:spcAft>
          <a:spcPct val="0"/>
        </a:spcAft>
        <a:buChar char="•"/>
        <a:defRPr sz="2800">
          <a:solidFill>
            <a:srgbClr val="444D3E"/>
          </a:solidFill>
          <a:latin typeface="+mn-lt"/>
          <a:ea typeface="+mn-ea"/>
          <a:cs typeface="+mn-cs"/>
        </a:defRPr>
      </a:lvl1pPr>
      <a:lvl2pPr marL="742950" indent="-285750" algn="l" rtl="0" eaLnBrk="1" fontAlgn="base" hangingPunct="1">
        <a:spcBef>
          <a:spcPct val="20000"/>
        </a:spcBef>
        <a:spcAft>
          <a:spcPct val="0"/>
        </a:spcAft>
        <a:buChar char="–"/>
        <a:defRPr sz="2400">
          <a:solidFill>
            <a:srgbClr val="444D3E"/>
          </a:solidFill>
          <a:latin typeface="+mn-lt"/>
        </a:defRPr>
      </a:lvl2pPr>
      <a:lvl3pPr marL="1143000" indent="-228600" algn="l" rtl="0" eaLnBrk="1" fontAlgn="base" hangingPunct="1">
        <a:spcBef>
          <a:spcPct val="20000"/>
        </a:spcBef>
        <a:spcAft>
          <a:spcPct val="0"/>
        </a:spcAft>
        <a:buFont typeface="Arial" panose="020B0604020202020204" pitchFamily="34" charset="0"/>
        <a:buChar char="─"/>
        <a:defRPr sz="2000">
          <a:solidFill>
            <a:srgbClr val="444D3E"/>
          </a:solidFill>
          <a:latin typeface="+mn-lt"/>
        </a:defRPr>
      </a:lvl3pPr>
      <a:lvl4pPr marL="1600200" indent="-228600" algn="l" rtl="0" eaLnBrk="1" fontAlgn="base" hangingPunct="1">
        <a:spcBef>
          <a:spcPct val="20000"/>
        </a:spcBef>
        <a:spcAft>
          <a:spcPct val="0"/>
        </a:spcAft>
        <a:buChar char="–"/>
        <a:defRPr sz="2000">
          <a:solidFill>
            <a:srgbClr val="444D3E"/>
          </a:solidFill>
          <a:latin typeface="+mn-lt"/>
        </a:defRPr>
      </a:lvl4pPr>
      <a:lvl5pPr marL="2057400" indent="-228600" algn="l" rtl="0" eaLnBrk="1" fontAlgn="base" hangingPunct="1">
        <a:spcBef>
          <a:spcPct val="20000"/>
        </a:spcBef>
        <a:spcAft>
          <a:spcPct val="0"/>
        </a:spcAft>
        <a:buFont typeface="Times" panose="02020603050405020304" pitchFamily="18" charset="0"/>
        <a:buChar char="–"/>
        <a:defRPr sz="2000">
          <a:solidFill>
            <a:srgbClr val="444D3E"/>
          </a:solidFill>
          <a:latin typeface="+mn-lt"/>
        </a:defRPr>
      </a:lvl5pPr>
      <a:lvl6pPr marL="2514600" indent="-228600" algn="l" rtl="0" eaLnBrk="1" fontAlgn="base" hangingPunct="1">
        <a:spcBef>
          <a:spcPct val="20000"/>
        </a:spcBef>
        <a:spcAft>
          <a:spcPct val="0"/>
        </a:spcAft>
        <a:buFont typeface="Times" pitchFamily="18" charset="0"/>
        <a:buChar char="–"/>
        <a:defRPr sz="2000">
          <a:solidFill>
            <a:schemeClr val="tx1"/>
          </a:solidFill>
          <a:latin typeface="+mn-lt"/>
        </a:defRPr>
      </a:lvl6pPr>
      <a:lvl7pPr marL="2971800" indent="-228600" algn="l" rtl="0" eaLnBrk="1" fontAlgn="base" hangingPunct="1">
        <a:spcBef>
          <a:spcPct val="20000"/>
        </a:spcBef>
        <a:spcAft>
          <a:spcPct val="0"/>
        </a:spcAft>
        <a:buFont typeface="Times" pitchFamily="18" charset="0"/>
        <a:buChar char="–"/>
        <a:defRPr sz="2000">
          <a:solidFill>
            <a:schemeClr val="tx1"/>
          </a:solidFill>
          <a:latin typeface="+mn-lt"/>
        </a:defRPr>
      </a:lvl7pPr>
      <a:lvl8pPr marL="3429000" indent="-228600" algn="l" rtl="0" eaLnBrk="1" fontAlgn="base" hangingPunct="1">
        <a:spcBef>
          <a:spcPct val="20000"/>
        </a:spcBef>
        <a:spcAft>
          <a:spcPct val="0"/>
        </a:spcAft>
        <a:buFont typeface="Times" pitchFamily="18" charset="0"/>
        <a:buChar char="–"/>
        <a:defRPr sz="2000">
          <a:solidFill>
            <a:schemeClr val="tx1"/>
          </a:solidFill>
          <a:latin typeface="+mn-lt"/>
        </a:defRPr>
      </a:lvl8pPr>
      <a:lvl9pPr marL="3886200" indent="-228600" algn="l" rtl="0" eaLnBrk="1" fontAlgn="base" hangingPunct="1">
        <a:spcBef>
          <a:spcPct val="20000"/>
        </a:spcBef>
        <a:spcAft>
          <a:spcPct val="0"/>
        </a:spcAft>
        <a:buFont typeface="Times"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B5AE302D-4876-4547-9BC4-69E38F26EACA}"/>
              </a:ext>
            </a:extLst>
          </p:cNvPr>
          <p:cNvSpPr>
            <a:spLocks noGrp="1"/>
          </p:cNvSpPr>
          <p:nvPr>
            <p:ph type="ctrTitle" sz="quarter"/>
          </p:nvPr>
        </p:nvSpPr>
        <p:spPr>
          <a:xfrm>
            <a:off x="685800" y="701675"/>
            <a:ext cx="7772400" cy="2017713"/>
          </a:xfrm>
        </p:spPr>
        <p:txBody>
          <a:bodyPr/>
          <a:lstStyle/>
          <a:p>
            <a:pPr>
              <a:defRPr/>
            </a:pPr>
            <a:r>
              <a:rPr lang="en-NZ" sz="3600" dirty="0"/>
              <a:t>In-Paddock Delivery of Methane Inhibitors for Pasture-based Dairy:</a:t>
            </a:r>
          </a:p>
        </p:txBody>
      </p:sp>
      <p:sp>
        <p:nvSpPr>
          <p:cNvPr id="6147" name="Subtitle 21">
            <a:extLst>
              <a:ext uri="{FF2B5EF4-FFF2-40B4-BE49-F238E27FC236}">
                <a16:creationId xmlns:a16="http://schemas.microsoft.com/office/drawing/2014/main" id="{49E461F6-87E1-4DDD-9BCA-2341FD7BB8A7}"/>
              </a:ext>
            </a:extLst>
          </p:cNvPr>
          <p:cNvSpPr>
            <a:spLocks noGrp="1"/>
          </p:cNvSpPr>
          <p:nvPr>
            <p:ph type="subTitle" sz="quarter" idx="1"/>
          </p:nvPr>
        </p:nvSpPr>
        <p:spPr>
          <a:xfrm>
            <a:off x="685800" y="2244039"/>
            <a:ext cx="7780338" cy="698500"/>
          </a:xfrm>
        </p:spPr>
        <p:txBody>
          <a:bodyPr/>
          <a:lstStyle/>
          <a:p>
            <a:r>
              <a:rPr lang="en-NZ" altLang="en-US" dirty="0">
                <a:solidFill>
                  <a:schemeClr val="tx1"/>
                </a:solidFill>
              </a:rPr>
              <a:t>An Economic Analysis Incorporating Scenario Planning</a:t>
            </a:r>
          </a:p>
          <a:p>
            <a:endParaRPr lang="en-NZ" altLang="en-US" dirty="0"/>
          </a:p>
        </p:txBody>
      </p:sp>
      <p:pic>
        <p:nvPicPr>
          <p:cNvPr id="5" name="Picture 4" descr="Text&#10;&#10;Description automatically generated">
            <a:extLst>
              <a:ext uri="{FF2B5EF4-FFF2-40B4-BE49-F238E27FC236}">
                <a16:creationId xmlns:a16="http://schemas.microsoft.com/office/drawing/2014/main" id="{35349B41-2425-5DEA-58DC-ECA2A059AF7D}"/>
              </a:ext>
            </a:extLst>
          </p:cNvPr>
          <p:cNvPicPr>
            <a:picLocks noChangeAspect="1"/>
          </p:cNvPicPr>
          <p:nvPr/>
        </p:nvPicPr>
        <p:blipFill>
          <a:blip r:embed="rId3">
            <a:alphaModFix/>
            <a:extLst>
              <a:ext uri="{BEBA8EAE-BF5A-486C-A8C5-ECC9F3942E4B}">
                <a14:imgProps xmlns:a14="http://schemas.microsoft.com/office/drawing/2010/main">
                  <a14:imgLayer r:embed="rId4">
                    <a14:imgEffect>
                      <a14:brightnessContrast contrast="94000"/>
                    </a14:imgEffect>
                  </a14:imgLayer>
                </a14:imgProps>
              </a:ext>
              <a:ext uri="{28A0092B-C50C-407E-A947-70E740481C1C}">
                <a14:useLocalDpi xmlns:a14="http://schemas.microsoft.com/office/drawing/2010/main" val="0"/>
              </a:ext>
            </a:extLst>
          </a:blip>
          <a:stretch>
            <a:fillRect/>
          </a:stretch>
        </p:blipFill>
        <p:spPr>
          <a:xfrm>
            <a:off x="1514758" y="4224552"/>
            <a:ext cx="4262956" cy="917719"/>
          </a:xfrm>
          <a:prstGeom prst="rect">
            <a:avLst/>
          </a:prstGeom>
          <a:ln>
            <a:noFill/>
          </a:ln>
        </p:spPr>
      </p:pic>
      <p:sp>
        <p:nvSpPr>
          <p:cNvPr id="6" name="TextBox 5">
            <a:extLst>
              <a:ext uri="{FF2B5EF4-FFF2-40B4-BE49-F238E27FC236}">
                <a16:creationId xmlns:a16="http://schemas.microsoft.com/office/drawing/2014/main" id="{B79AEA76-5C7F-210C-8932-34C23C6DBA1D}"/>
              </a:ext>
            </a:extLst>
          </p:cNvPr>
          <p:cNvSpPr txBox="1"/>
          <p:nvPr/>
        </p:nvSpPr>
        <p:spPr>
          <a:xfrm>
            <a:off x="677862" y="3578221"/>
            <a:ext cx="7780338" cy="646331"/>
          </a:xfrm>
          <a:prstGeom prst="rect">
            <a:avLst/>
          </a:prstGeom>
          <a:noFill/>
        </p:spPr>
        <p:txBody>
          <a:bodyPr wrap="square" rtlCol="0">
            <a:spAutoFit/>
          </a:bodyPr>
          <a:lstStyle/>
          <a:p>
            <a:r>
              <a:rPr lang="en-NZ" sz="1600" dirty="0">
                <a:effectLst/>
                <a:latin typeface="Arial" panose="020B0604020202020204" pitchFamily="34" charset="0"/>
                <a:ea typeface="Times New Roman" panose="02020603050405020304" pitchFamily="18" charset="0"/>
                <a:cs typeface="Times New Roman" panose="02020603050405020304" pitchFamily="18" charset="0"/>
              </a:rPr>
              <a:t>Marmont, Silva-Villacorta, Dorner, Eastwood, Minnee &amp; Neal</a:t>
            </a:r>
          </a:p>
          <a:p>
            <a:endParaRPr lang="en-NZ" sz="2000" dirty="0">
              <a:latin typeface="+mn-l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628A-C39D-1F5C-A97A-256C77DFBC6A}"/>
              </a:ext>
            </a:extLst>
          </p:cNvPr>
          <p:cNvSpPr>
            <a:spLocks noGrp="1"/>
          </p:cNvSpPr>
          <p:nvPr>
            <p:ph type="title"/>
          </p:nvPr>
        </p:nvSpPr>
        <p:spPr>
          <a:xfrm>
            <a:off x="661988" y="444500"/>
            <a:ext cx="7772400" cy="571500"/>
          </a:xfrm>
        </p:spPr>
        <p:txBody>
          <a:bodyPr wrap="square" anchor="ctr">
            <a:normAutofit/>
          </a:bodyPr>
          <a:lstStyle/>
          <a:p>
            <a:pPr>
              <a:lnSpc>
                <a:spcPct val="90000"/>
              </a:lnSpc>
            </a:pPr>
            <a:r>
              <a:rPr lang="en-NZ" sz="3400" dirty="0"/>
              <a:t>Preliminary Results </a:t>
            </a:r>
          </a:p>
        </p:txBody>
      </p:sp>
      <p:graphicFrame>
        <p:nvGraphicFramePr>
          <p:cNvPr id="17" name="Content Placeholder 16">
            <a:extLst>
              <a:ext uri="{FF2B5EF4-FFF2-40B4-BE49-F238E27FC236}">
                <a16:creationId xmlns:a16="http://schemas.microsoft.com/office/drawing/2014/main" id="{CB421FDD-6ADB-70E4-D0BC-7B681C525F01}"/>
              </a:ext>
            </a:extLst>
          </p:cNvPr>
          <p:cNvGraphicFramePr>
            <a:graphicFrameLocks noGrp="1"/>
          </p:cNvGraphicFramePr>
          <p:nvPr>
            <p:ph idx="1"/>
            <p:extLst>
              <p:ext uri="{D42A27DB-BD31-4B8C-83A1-F6EECF244321}">
                <p14:modId xmlns:p14="http://schemas.microsoft.com/office/powerpoint/2010/main" val="1901540897"/>
              </p:ext>
            </p:extLst>
          </p:nvPr>
        </p:nvGraphicFramePr>
        <p:xfrm>
          <a:off x="0" y="914400"/>
          <a:ext cx="9144000" cy="4138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81270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ED4C-5634-193B-DDFB-41E68D06FFCD}"/>
              </a:ext>
            </a:extLst>
          </p:cNvPr>
          <p:cNvSpPr>
            <a:spLocks noGrp="1"/>
          </p:cNvSpPr>
          <p:nvPr>
            <p:ph type="title"/>
          </p:nvPr>
        </p:nvSpPr>
        <p:spPr>
          <a:xfrm>
            <a:off x="661988" y="444500"/>
            <a:ext cx="7772400" cy="571500"/>
          </a:xfrm>
        </p:spPr>
        <p:txBody>
          <a:bodyPr wrap="square" anchor="ctr">
            <a:normAutofit/>
          </a:bodyPr>
          <a:lstStyle/>
          <a:p>
            <a:pPr>
              <a:lnSpc>
                <a:spcPct val="90000"/>
              </a:lnSpc>
            </a:pPr>
            <a:r>
              <a:rPr lang="en-NZ" sz="3400" dirty="0"/>
              <a:t>Challenges</a:t>
            </a:r>
          </a:p>
        </p:txBody>
      </p:sp>
      <p:graphicFrame>
        <p:nvGraphicFramePr>
          <p:cNvPr id="5" name="Content Placeholder 2">
            <a:extLst>
              <a:ext uri="{FF2B5EF4-FFF2-40B4-BE49-F238E27FC236}">
                <a16:creationId xmlns:a16="http://schemas.microsoft.com/office/drawing/2014/main" id="{F9B112E6-A166-2BB5-848C-6CF4E1B534C8}"/>
              </a:ext>
            </a:extLst>
          </p:cNvPr>
          <p:cNvGraphicFramePr>
            <a:graphicFrameLocks noGrp="1"/>
          </p:cNvGraphicFramePr>
          <p:nvPr>
            <p:ph idx="1"/>
            <p:extLst>
              <p:ext uri="{D42A27DB-BD31-4B8C-83A1-F6EECF244321}">
                <p14:modId xmlns:p14="http://schemas.microsoft.com/office/powerpoint/2010/main" val="2243283268"/>
              </p:ext>
            </p:extLst>
          </p:nvPr>
        </p:nvGraphicFramePr>
        <p:xfrm>
          <a:off x="661988" y="1318260"/>
          <a:ext cx="7772400" cy="354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01198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B4B03-806E-3936-F9DD-8058C4C4A238}"/>
              </a:ext>
            </a:extLst>
          </p:cNvPr>
          <p:cNvSpPr>
            <a:spLocks noGrp="1"/>
          </p:cNvSpPr>
          <p:nvPr>
            <p:ph type="title"/>
          </p:nvPr>
        </p:nvSpPr>
        <p:spPr>
          <a:xfrm>
            <a:off x="661988" y="444500"/>
            <a:ext cx="3736276" cy="1102360"/>
          </a:xfrm>
        </p:spPr>
        <p:txBody>
          <a:bodyPr wrap="square" anchor="t">
            <a:normAutofit/>
          </a:bodyPr>
          <a:lstStyle/>
          <a:p>
            <a:r>
              <a:rPr lang="en-NZ" dirty="0"/>
              <a:t>Implications</a:t>
            </a:r>
          </a:p>
        </p:txBody>
      </p:sp>
      <p:pic>
        <p:nvPicPr>
          <p:cNvPr id="4" name="Picture 3">
            <a:extLst>
              <a:ext uri="{FF2B5EF4-FFF2-40B4-BE49-F238E27FC236}">
                <a16:creationId xmlns:a16="http://schemas.microsoft.com/office/drawing/2014/main" id="{3A1CEE5C-B871-3B34-35F0-D1174AF4B2D6}"/>
              </a:ext>
            </a:extLst>
          </p:cNvPr>
          <p:cNvPicPr>
            <a:picLocks noChangeAspect="1"/>
          </p:cNvPicPr>
          <p:nvPr/>
        </p:nvPicPr>
        <p:blipFill rotWithShape="1">
          <a:blip r:embed="rId3"/>
          <a:srcRect t="9015" r="1" b="4066"/>
          <a:stretch/>
        </p:blipFill>
        <p:spPr>
          <a:xfrm>
            <a:off x="4645152" y="426720"/>
            <a:ext cx="3813048" cy="4404360"/>
          </a:xfrm>
          <a:prstGeom prst="rect">
            <a:avLst/>
          </a:prstGeom>
          <a:noFill/>
        </p:spPr>
      </p:pic>
      <p:sp>
        <p:nvSpPr>
          <p:cNvPr id="3" name="Content Placeholder 2">
            <a:extLst>
              <a:ext uri="{FF2B5EF4-FFF2-40B4-BE49-F238E27FC236}">
                <a16:creationId xmlns:a16="http://schemas.microsoft.com/office/drawing/2014/main" id="{F305A447-045F-81D0-A066-796EDD65A40B}"/>
              </a:ext>
            </a:extLst>
          </p:cNvPr>
          <p:cNvSpPr>
            <a:spLocks noGrp="1"/>
          </p:cNvSpPr>
          <p:nvPr>
            <p:ph sz="half" idx="10"/>
          </p:nvPr>
        </p:nvSpPr>
        <p:spPr>
          <a:xfrm>
            <a:off x="264695" y="1275347"/>
            <a:ext cx="4142713" cy="3570973"/>
          </a:xfrm>
        </p:spPr>
        <p:txBody>
          <a:bodyPr wrap="square" anchor="t">
            <a:normAutofit/>
          </a:bodyPr>
          <a:lstStyle/>
          <a:p>
            <a:pPr>
              <a:lnSpc>
                <a:spcPct val="90000"/>
              </a:lnSpc>
            </a:pPr>
            <a:r>
              <a:rPr lang="en-NZ" dirty="0"/>
              <a:t>Viable in optimistic cases</a:t>
            </a:r>
          </a:p>
          <a:p>
            <a:pPr>
              <a:lnSpc>
                <a:spcPct val="90000"/>
              </a:lnSpc>
            </a:pPr>
            <a:r>
              <a:rPr lang="en-NZ" dirty="0"/>
              <a:t>Many challenges</a:t>
            </a:r>
          </a:p>
          <a:p>
            <a:pPr>
              <a:lnSpc>
                <a:spcPct val="90000"/>
              </a:lnSpc>
            </a:pPr>
            <a:r>
              <a:rPr lang="en-NZ" dirty="0"/>
              <a:t>Inhibitor and smart-feeder manufacturers are being fed back these findings</a:t>
            </a:r>
          </a:p>
          <a:p>
            <a:pPr>
              <a:lnSpc>
                <a:spcPct val="90000"/>
              </a:lnSpc>
            </a:pPr>
            <a:r>
              <a:rPr lang="en-NZ" dirty="0"/>
              <a:t>Not a silver bullet</a:t>
            </a:r>
          </a:p>
          <a:p>
            <a:pPr marL="0" indent="0">
              <a:lnSpc>
                <a:spcPct val="90000"/>
              </a:lnSpc>
              <a:buNone/>
            </a:pPr>
            <a:endParaRPr lang="en-NZ" sz="2400" dirty="0"/>
          </a:p>
        </p:txBody>
      </p:sp>
    </p:spTree>
    <p:extLst>
      <p:ext uri="{BB962C8B-B14F-4D97-AF65-F5344CB8AC3E}">
        <p14:creationId xmlns:p14="http://schemas.microsoft.com/office/powerpoint/2010/main" val="68928087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2">
            <a:extLst>
              <a:ext uri="{FF2B5EF4-FFF2-40B4-BE49-F238E27FC236}">
                <a16:creationId xmlns:a16="http://schemas.microsoft.com/office/drawing/2014/main" id="{983DAFE7-D94C-6789-5B2E-F6454CE5A472}"/>
              </a:ext>
            </a:extLst>
          </p:cNvPr>
          <p:cNvPicPr>
            <a:picLocks noGrp="1" noChangeAspect="1"/>
          </p:cNvPicPr>
          <p:nvPr>
            <p:ph idx="1"/>
          </p:nvPr>
        </p:nvPicPr>
        <p:blipFill>
          <a:blip r:embed="rId3"/>
          <a:stretch>
            <a:fillRect/>
          </a:stretch>
        </p:blipFill>
        <p:spPr>
          <a:xfrm>
            <a:off x="661988" y="2139950"/>
            <a:ext cx="3762375" cy="1900238"/>
          </a:xfrm>
          <a:prstGeom prst="rect">
            <a:avLst/>
          </a:prstGeom>
        </p:spPr>
      </p:pic>
      <p:pic>
        <p:nvPicPr>
          <p:cNvPr id="7" name="Picture 6">
            <a:extLst>
              <a:ext uri="{FF2B5EF4-FFF2-40B4-BE49-F238E27FC236}">
                <a16:creationId xmlns:a16="http://schemas.microsoft.com/office/drawing/2014/main" id="{40772ABC-D25F-01DF-42AF-E073747CEC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139950"/>
            <a:ext cx="3938588" cy="1900238"/>
          </a:xfrm>
          <a:prstGeom prst="rect">
            <a:avLst/>
          </a:prstGeom>
        </p:spPr>
      </p:pic>
      <p:sp>
        <p:nvSpPr>
          <p:cNvPr id="2" name="Title 1">
            <a:extLst>
              <a:ext uri="{FF2B5EF4-FFF2-40B4-BE49-F238E27FC236}">
                <a16:creationId xmlns:a16="http://schemas.microsoft.com/office/drawing/2014/main" id="{4FA6CAE4-40D1-1416-6E7A-D7553F97206D}"/>
              </a:ext>
            </a:extLst>
          </p:cNvPr>
          <p:cNvSpPr>
            <a:spLocks noGrp="1"/>
          </p:cNvSpPr>
          <p:nvPr>
            <p:ph type="title"/>
          </p:nvPr>
        </p:nvSpPr>
        <p:spPr>
          <a:xfrm>
            <a:off x="661988" y="444500"/>
            <a:ext cx="7772400" cy="571500"/>
          </a:xfrm>
        </p:spPr>
        <p:txBody>
          <a:bodyPr wrap="square" anchor="ctr">
            <a:normAutofit/>
          </a:bodyPr>
          <a:lstStyle/>
          <a:p>
            <a:pPr>
              <a:lnSpc>
                <a:spcPct val="90000"/>
              </a:lnSpc>
            </a:pPr>
            <a:r>
              <a:rPr lang="en-NZ" sz="3400"/>
              <a:t>Methane and New Zealand Dairy</a:t>
            </a:r>
          </a:p>
        </p:txBody>
      </p:sp>
    </p:spTree>
    <p:extLst>
      <p:ext uri="{BB962C8B-B14F-4D97-AF65-F5344CB8AC3E}">
        <p14:creationId xmlns:p14="http://schemas.microsoft.com/office/powerpoint/2010/main" val="41768448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FeedLink - Feed &amp; Grain - Feed &amp; Grain">
            <a:extLst>
              <a:ext uri="{FF2B5EF4-FFF2-40B4-BE49-F238E27FC236}">
                <a16:creationId xmlns:a16="http://schemas.microsoft.com/office/drawing/2014/main" id="{5568ECF6-6AC6-F953-C8B7-2B53E56B39CA}"/>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9688" y="1622425"/>
            <a:ext cx="5103813" cy="24701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herd of cows grazing&#10;&#10;Description automatically generated with low confidence">
            <a:extLst>
              <a:ext uri="{FF2B5EF4-FFF2-40B4-BE49-F238E27FC236}">
                <a16:creationId xmlns:a16="http://schemas.microsoft.com/office/drawing/2014/main" id="{CCECC745-C5EC-4CFA-7BAF-F4BD99E0B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050" y="1622425"/>
            <a:ext cx="3878263" cy="2470150"/>
          </a:xfrm>
          <a:prstGeom prst="rect">
            <a:avLst/>
          </a:prstGeom>
        </p:spPr>
      </p:pic>
      <p:sp>
        <p:nvSpPr>
          <p:cNvPr id="2" name="Title 1">
            <a:extLst>
              <a:ext uri="{FF2B5EF4-FFF2-40B4-BE49-F238E27FC236}">
                <a16:creationId xmlns:a16="http://schemas.microsoft.com/office/drawing/2014/main" id="{67237F3B-7BB1-1D69-6D1A-55F66ABDE73E}"/>
              </a:ext>
            </a:extLst>
          </p:cNvPr>
          <p:cNvSpPr>
            <a:spLocks noGrp="1"/>
          </p:cNvSpPr>
          <p:nvPr>
            <p:ph type="title" idx="4294967295"/>
          </p:nvPr>
        </p:nvSpPr>
        <p:spPr>
          <a:xfrm>
            <a:off x="661988" y="444500"/>
            <a:ext cx="7772400" cy="571500"/>
          </a:xfrm>
        </p:spPr>
        <p:txBody>
          <a:bodyPr wrap="square" anchor="ctr">
            <a:normAutofit/>
          </a:bodyPr>
          <a:lstStyle/>
          <a:p>
            <a:pPr>
              <a:lnSpc>
                <a:spcPct val="90000"/>
              </a:lnSpc>
            </a:pPr>
            <a:r>
              <a:rPr lang="en-NZ" sz="3400" dirty="0"/>
              <a:t>Methane Inhibitors</a:t>
            </a:r>
          </a:p>
        </p:txBody>
      </p:sp>
    </p:spTree>
    <p:extLst>
      <p:ext uri="{BB962C8B-B14F-4D97-AF65-F5344CB8AC3E}">
        <p14:creationId xmlns:p14="http://schemas.microsoft.com/office/powerpoint/2010/main" val="75631029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5837FF-E5C3-342F-15C8-1EB9973D4ADD}"/>
              </a:ext>
            </a:extLst>
          </p:cNvPr>
          <p:cNvSpPr>
            <a:spLocks noGrp="1"/>
          </p:cNvSpPr>
          <p:nvPr>
            <p:ph type="title"/>
          </p:nvPr>
        </p:nvSpPr>
        <p:spPr>
          <a:xfrm>
            <a:off x="661988" y="444500"/>
            <a:ext cx="7772400" cy="571500"/>
          </a:xfrm>
        </p:spPr>
        <p:txBody>
          <a:bodyPr/>
          <a:lstStyle/>
          <a:p>
            <a:r>
              <a:rPr lang="en-US" dirty="0"/>
              <a:t>In-Paddock Smart-Feeders</a:t>
            </a:r>
          </a:p>
        </p:txBody>
      </p:sp>
      <p:pic>
        <p:nvPicPr>
          <p:cNvPr id="4" name="Picture Placeholder 3" descr="A herd of cows grazing in a field&#10;&#10;Description automatically generated with low confidence">
            <a:extLst>
              <a:ext uri="{FF2B5EF4-FFF2-40B4-BE49-F238E27FC236}">
                <a16:creationId xmlns:a16="http://schemas.microsoft.com/office/drawing/2014/main" id="{DB809EA7-4AE9-68AB-6A4A-4389D64F3B1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240" b="17976"/>
          <a:stretch/>
        </p:blipFill>
        <p:spPr>
          <a:xfrm>
            <a:off x="661988" y="1318260"/>
            <a:ext cx="7772400" cy="3543300"/>
          </a:xfrm>
          <a:noFill/>
        </p:spPr>
      </p:pic>
    </p:spTree>
    <p:extLst>
      <p:ext uri="{BB962C8B-B14F-4D97-AF65-F5344CB8AC3E}">
        <p14:creationId xmlns:p14="http://schemas.microsoft.com/office/powerpoint/2010/main" val="40629603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9CB4-1089-9F35-E350-B9E89EB54A02}"/>
              </a:ext>
            </a:extLst>
          </p:cNvPr>
          <p:cNvSpPr>
            <a:spLocks noGrp="1"/>
          </p:cNvSpPr>
          <p:nvPr>
            <p:ph type="title"/>
          </p:nvPr>
        </p:nvSpPr>
        <p:spPr/>
        <p:txBody>
          <a:bodyPr/>
          <a:lstStyle/>
          <a:p>
            <a:r>
              <a:rPr lang="en-NZ" dirty="0"/>
              <a:t>Research Questions</a:t>
            </a:r>
          </a:p>
        </p:txBody>
      </p:sp>
      <p:sp>
        <p:nvSpPr>
          <p:cNvPr id="3" name="Content Placeholder 2">
            <a:extLst>
              <a:ext uri="{FF2B5EF4-FFF2-40B4-BE49-F238E27FC236}">
                <a16:creationId xmlns:a16="http://schemas.microsoft.com/office/drawing/2014/main" id="{9BE36068-645C-4751-7CF0-8A4F8B88A268}"/>
              </a:ext>
            </a:extLst>
          </p:cNvPr>
          <p:cNvSpPr>
            <a:spLocks noGrp="1"/>
          </p:cNvSpPr>
          <p:nvPr>
            <p:ph idx="1"/>
          </p:nvPr>
        </p:nvSpPr>
        <p:spPr/>
        <p:txBody>
          <a:bodyPr/>
          <a:lstStyle/>
          <a:p>
            <a:r>
              <a:rPr lang="en-NZ" dirty="0"/>
              <a:t>What is the breakeven methane price of this mitigation approach?</a:t>
            </a:r>
          </a:p>
          <a:p>
            <a:r>
              <a:rPr lang="en-NZ" dirty="0"/>
              <a:t>How does this approach perform in different farm systems?</a:t>
            </a:r>
          </a:p>
        </p:txBody>
      </p:sp>
    </p:spTree>
    <p:extLst>
      <p:ext uri="{BB962C8B-B14F-4D97-AF65-F5344CB8AC3E}">
        <p14:creationId xmlns:p14="http://schemas.microsoft.com/office/powerpoint/2010/main" val="26897005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8D0C5-B23A-7A63-C856-D6C6EF413A4D}"/>
              </a:ext>
            </a:extLst>
          </p:cNvPr>
          <p:cNvSpPr>
            <a:spLocks noGrp="1"/>
          </p:cNvSpPr>
          <p:nvPr>
            <p:ph type="title"/>
          </p:nvPr>
        </p:nvSpPr>
        <p:spPr>
          <a:xfrm>
            <a:off x="661988" y="444500"/>
            <a:ext cx="7772400" cy="571500"/>
          </a:xfrm>
        </p:spPr>
        <p:txBody>
          <a:bodyPr wrap="square" anchor="ctr">
            <a:normAutofit/>
          </a:bodyPr>
          <a:lstStyle/>
          <a:p>
            <a:pPr>
              <a:lnSpc>
                <a:spcPct val="90000"/>
              </a:lnSpc>
            </a:pPr>
            <a:r>
              <a:rPr lang="en-NZ" sz="3400" dirty="0"/>
              <a:t>Implementation Costs</a:t>
            </a:r>
          </a:p>
        </p:txBody>
      </p:sp>
      <p:graphicFrame>
        <p:nvGraphicFramePr>
          <p:cNvPr id="5" name="Content Placeholder 2">
            <a:extLst>
              <a:ext uri="{FF2B5EF4-FFF2-40B4-BE49-F238E27FC236}">
                <a16:creationId xmlns:a16="http://schemas.microsoft.com/office/drawing/2014/main" id="{A013A53E-CFB5-A8F9-4681-01E48ADD23D0}"/>
              </a:ext>
            </a:extLst>
          </p:cNvPr>
          <p:cNvGraphicFramePr>
            <a:graphicFrameLocks noGrp="1"/>
          </p:cNvGraphicFramePr>
          <p:nvPr>
            <p:ph idx="1"/>
            <p:extLst>
              <p:ext uri="{D42A27DB-BD31-4B8C-83A1-F6EECF244321}">
                <p14:modId xmlns:p14="http://schemas.microsoft.com/office/powerpoint/2010/main" val="2319985474"/>
              </p:ext>
            </p:extLst>
          </p:nvPr>
        </p:nvGraphicFramePr>
        <p:xfrm>
          <a:off x="661988" y="1318260"/>
          <a:ext cx="7772400" cy="354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51256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DF8E-FD67-EB12-2C23-2EBB809F7FE5}"/>
              </a:ext>
            </a:extLst>
          </p:cNvPr>
          <p:cNvSpPr>
            <a:spLocks noGrp="1"/>
          </p:cNvSpPr>
          <p:nvPr>
            <p:ph type="title"/>
          </p:nvPr>
        </p:nvSpPr>
        <p:spPr>
          <a:xfrm>
            <a:off x="661988" y="1097280"/>
            <a:ext cx="2745355" cy="147320"/>
          </a:xfrm>
        </p:spPr>
        <p:txBody>
          <a:bodyPr wrap="square" anchor="ctr">
            <a:normAutofit fontScale="90000"/>
          </a:bodyPr>
          <a:lstStyle/>
          <a:p>
            <a:pPr>
              <a:lnSpc>
                <a:spcPct val="90000"/>
              </a:lnSpc>
            </a:pPr>
            <a:r>
              <a:rPr lang="en-NZ" sz="3400" dirty="0"/>
              <a:t>Method				</a:t>
            </a:r>
          </a:p>
        </p:txBody>
      </p:sp>
      <p:sp>
        <p:nvSpPr>
          <p:cNvPr id="27" name="Content Placeholder 3">
            <a:extLst>
              <a:ext uri="{FF2B5EF4-FFF2-40B4-BE49-F238E27FC236}">
                <a16:creationId xmlns:a16="http://schemas.microsoft.com/office/drawing/2014/main" id="{0BD45BC9-1952-F383-339E-FEC027987A7F}"/>
              </a:ext>
            </a:extLst>
          </p:cNvPr>
          <p:cNvSpPr>
            <a:spLocks noGrp="1"/>
          </p:cNvSpPr>
          <p:nvPr>
            <p:ph sz="half" idx="1"/>
          </p:nvPr>
        </p:nvSpPr>
        <p:spPr>
          <a:xfrm>
            <a:off x="661988" y="1318260"/>
            <a:ext cx="3810000" cy="3528060"/>
          </a:xfrm>
        </p:spPr>
        <p:txBody>
          <a:bodyPr wrap="square" anchor="t">
            <a:normAutofit/>
          </a:bodyPr>
          <a:lstStyle/>
          <a:p>
            <a:r>
              <a:rPr lang="en-US" sz="2400" dirty="0"/>
              <a:t>Develop farm financial performance model</a:t>
            </a:r>
          </a:p>
          <a:p>
            <a:endParaRPr lang="en-US" sz="2400" dirty="0"/>
          </a:p>
          <a:p>
            <a:r>
              <a:rPr lang="en-US" sz="2400" dirty="0"/>
              <a:t>Scale to reflect inhibitor delivery costs</a:t>
            </a:r>
          </a:p>
          <a:p>
            <a:endParaRPr lang="en-US" sz="2400" dirty="0"/>
          </a:p>
          <a:p>
            <a:r>
              <a:rPr lang="en-US" sz="2400" dirty="0"/>
              <a:t>Determine breakeven methane price</a:t>
            </a:r>
          </a:p>
        </p:txBody>
      </p:sp>
      <p:graphicFrame>
        <p:nvGraphicFramePr>
          <p:cNvPr id="10" name="Table 9">
            <a:extLst>
              <a:ext uri="{FF2B5EF4-FFF2-40B4-BE49-F238E27FC236}">
                <a16:creationId xmlns:a16="http://schemas.microsoft.com/office/drawing/2014/main" id="{EA6922A1-9EC9-5A3D-53B3-6FC5A000274F}"/>
              </a:ext>
            </a:extLst>
          </p:cNvPr>
          <p:cNvGraphicFramePr>
            <a:graphicFrameLocks noGrp="1"/>
          </p:cNvGraphicFramePr>
          <p:nvPr>
            <p:extLst>
              <p:ext uri="{D42A27DB-BD31-4B8C-83A1-F6EECF244321}">
                <p14:modId xmlns:p14="http://schemas.microsoft.com/office/powerpoint/2010/main" val="1601286274"/>
              </p:ext>
            </p:extLst>
          </p:nvPr>
        </p:nvGraphicFramePr>
        <p:xfrm>
          <a:off x="4672014" y="1170940"/>
          <a:ext cx="3809998" cy="3675378"/>
        </p:xfrm>
        <a:graphic>
          <a:graphicData uri="http://schemas.openxmlformats.org/drawingml/2006/table">
            <a:tbl>
              <a:tblPr/>
              <a:tblGrid>
                <a:gridCol w="2520374">
                  <a:extLst>
                    <a:ext uri="{9D8B030D-6E8A-4147-A177-3AD203B41FA5}">
                      <a16:colId xmlns:a16="http://schemas.microsoft.com/office/drawing/2014/main" val="30889218"/>
                    </a:ext>
                  </a:extLst>
                </a:gridCol>
                <a:gridCol w="1289624">
                  <a:extLst>
                    <a:ext uri="{9D8B030D-6E8A-4147-A177-3AD203B41FA5}">
                      <a16:colId xmlns:a16="http://schemas.microsoft.com/office/drawing/2014/main" val="4034980607"/>
                    </a:ext>
                  </a:extLst>
                </a:gridCol>
              </a:tblGrid>
              <a:tr h="627858">
                <a:tc>
                  <a:txBody>
                    <a:bodyPr/>
                    <a:lstStyle/>
                    <a:p>
                      <a:pPr algn="l" fontAlgn="b">
                        <a:spcBef>
                          <a:spcPts val="0"/>
                        </a:spcBef>
                        <a:spcAft>
                          <a:spcPts val="0"/>
                        </a:spcAft>
                      </a:pPr>
                      <a:r>
                        <a:rPr lang="en-NZ" sz="2400" b="0" i="0" u="none" strike="noStrike" dirty="0">
                          <a:solidFill>
                            <a:schemeClr val="tx1"/>
                          </a:solidFill>
                          <a:effectLst/>
                          <a:latin typeface="+mn-lt"/>
                        </a:rPr>
                        <a:t>Region</a:t>
                      </a:r>
                      <a:endParaRPr lang="en-NZ" sz="3900" b="0" i="0" u="none" strike="noStrike" dirty="0">
                        <a:solidFill>
                          <a:schemeClr val="tx1"/>
                        </a:solidFill>
                        <a:effectLst/>
                        <a:latin typeface="+mn-lt"/>
                      </a:endParaRPr>
                    </a:p>
                  </a:txBody>
                  <a:tcPr marL="20913" marR="20913" marT="20913" marB="0" anchor="b">
                    <a:lnL>
                      <a:noFill/>
                    </a:lnL>
                    <a:lnR>
                      <a:noFill/>
                    </a:lnR>
                    <a:lnT>
                      <a:noFill/>
                    </a:lnT>
                    <a:lnB>
                      <a:noFill/>
                    </a:lnB>
                    <a:solidFill>
                      <a:schemeClr val="accent4">
                        <a:lumMod val="65000"/>
                        <a:alpha val="99000"/>
                      </a:schemeClr>
                    </a:solidFill>
                  </a:tcPr>
                </a:tc>
                <a:tc>
                  <a:txBody>
                    <a:bodyPr/>
                    <a:lstStyle/>
                    <a:p>
                      <a:pPr algn="ctr" fontAlgn="b">
                        <a:spcBef>
                          <a:spcPts val="0"/>
                        </a:spcBef>
                        <a:spcAft>
                          <a:spcPts val="0"/>
                        </a:spcAft>
                      </a:pPr>
                      <a:r>
                        <a:rPr lang="en-NZ" sz="2400" b="0" i="0" u="none" strike="noStrike" dirty="0">
                          <a:solidFill>
                            <a:schemeClr val="tx1"/>
                          </a:solidFill>
                          <a:effectLst/>
                          <a:latin typeface="+mn-lt"/>
                        </a:rPr>
                        <a:t>Waikato</a:t>
                      </a:r>
                      <a:endParaRPr lang="en-NZ" sz="3900" b="0" i="0" u="none" strike="noStrike" dirty="0">
                        <a:solidFill>
                          <a:schemeClr val="tx1"/>
                        </a:solidFill>
                        <a:effectLst/>
                        <a:latin typeface="+mn-lt"/>
                      </a:endParaRPr>
                    </a:p>
                  </a:txBody>
                  <a:tcPr marL="20913" marR="20913" marT="20913" marB="0" anchor="b">
                    <a:lnL>
                      <a:noFill/>
                    </a:lnL>
                    <a:lnR>
                      <a:noFill/>
                    </a:lnR>
                    <a:lnT>
                      <a:noFill/>
                    </a:lnT>
                    <a:lnB>
                      <a:noFill/>
                    </a:lnB>
                    <a:solidFill>
                      <a:schemeClr val="accent4">
                        <a:lumMod val="65000"/>
                        <a:alpha val="99000"/>
                      </a:schemeClr>
                    </a:solidFill>
                  </a:tcPr>
                </a:tc>
                <a:extLst>
                  <a:ext uri="{0D108BD9-81ED-4DB2-BD59-A6C34878D82A}">
                    <a16:rowId xmlns:a16="http://schemas.microsoft.com/office/drawing/2014/main" val="1541245413"/>
                  </a:ext>
                </a:extLst>
              </a:tr>
              <a:tr h="627858">
                <a:tc>
                  <a:txBody>
                    <a:bodyPr/>
                    <a:lstStyle/>
                    <a:p>
                      <a:pPr algn="l" fontAlgn="b">
                        <a:spcBef>
                          <a:spcPts val="0"/>
                        </a:spcBef>
                        <a:spcAft>
                          <a:spcPts val="0"/>
                        </a:spcAft>
                      </a:pPr>
                      <a:r>
                        <a:rPr lang="en-NZ" sz="2400" b="0" i="0" u="none" strike="noStrike" dirty="0">
                          <a:solidFill>
                            <a:schemeClr val="tx1"/>
                          </a:solidFill>
                          <a:effectLst/>
                          <a:latin typeface="+mn-lt"/>
                        </a:rPr>
                        <a:t>Effective hectares</a:t>
                      </a:r>
                      <a:endParaRPr lang="en-NZ" sz="3900" b="0" i="0" u="none" strike="noStrike" dirty="0">
                        <a:solidFill>
                          <a:schemeClr val="tx1"/>
                        </a:solidFill>
                        <a:effectLst/>
                        <a:latin typeface="+mn-lt"/>
                      </a:endParaRPr>
                    </a:p>
                  </a:txBody>
                  <a:tcPr marL="20913" marR="20913" marT="20913" marB="0" anchor="b">
                    <a:lnL>
                      <a:noFill/>
                    </a:lnL>
                    <a:lnR>
                      <a:noFill/>
                    </a:lnR>
                    <a:lnT>
                      <a:noFill/>
                    </a:lnT>
                    <a:lnB>
                      <a:noFill/>
                    </a:lnB>
                    <a:solidFill>
                      <a:schemeClr val="accent4">
                        <a:lumMod val="65000"/>
                        <a:alpha val="99000"/>
                      </a:schemeClr>
                    </a:solidFill>
                  </a:tcPr>
                </a:tc>
                <a:tc>
                  <a:txBody>
                    <a:bodyPr/>
                    <a:lstStyle/>
                    <a:p>
                      <a:pPr algn="ctr" fontAlgn="b">
                        <a:spcBef>
                          <a:spcPts val="0"/>
                        </a:spcBef>
                        <a:spcAft>
                          <a:spcPts val="0"/>
                        </a:spcAft>
                      </a:pPr>
                      <a:r>
                        <a:rPr lang="en-NZ" sz="2400" b="0" i="0" u="none" strike="noStrike">
                          <a:solidFill>
                            <a:schemeClr val="tx1"/>
                          </a:solidFill>
                          <a:effectLst/>
                          <a:latin typeface="+mn-lt"/>
                        </a:rPr>
                        <a:t>109</a:t>
                      </a:r>
                      <a:endParaRPr lang="en-NZ" sz="3900" b="0" i="0" u="none" strike="noStrike">
                        <a:solidFill>
                          <a:schemeClr val="tx1"/>
                        </a:solidFill>
                        <a:effectLst/>
                        <a:latin typeface="+mn-lt"/>
                      </a:endParaRPr>
                    </a:p>
                  </a:txBody>
                  <a:tcPr marL="20913" marR="20913" marT="20913" marB="0" anchor="b">
                    <a:lnL>
                      <a:noFill/>
                    </a:lnL>
                    <a:lnR>
                      <a:noFill/>
                    </a:lnR>
                    <a:lnT>
                      <a:noFill/>
                    </a:lnT>
                    <a:lnB>
                      <a:noFill/>
                    </a:lnB>
                    <a:solidFill>
                      <a:schemeClr val="accent4">
                        <a:lumMod val="65000"/>
                        <a:alpha val="99000"/>
                      </a:schemeClr>
                    </a:solidFill>
                  </a:tcPr>
                </a:tc>
                <a:extLst>
                  <a:ext uri="{0D108BD9-81ED-4DB2-BD59-A6C34878D82A}">
                    <a16:rowId xmlns:a16="http://schemas.microsoft.com/office/drawing/2014/main" val="2082753022"/>
                  </a:ext>
                </a:extLst>
              </a:tr>
              <a:tr h="627858">
                <a:tc>
                  <a:txBody>
                    <a:bodyPr/>
                    <a:lstStyle/>
                    <a:p>
                      <a:pPr algn="l" fontAlgn="b">
                        <a:spcBef>
                          <a:spcPts val="0"/>
                        </a:spcBef>
                        <a:spcAft>
                          <a:spcPts val="0"/>
                        </a:spcAft>
                      </a:pPr>
                      <a:r>
                        <a:rPr lang="en-NZ" sz="2400" b="0" i="0" u="none" strike="noStrike" dirty="0">
                          <a:solidFill>
                            <a:schemeClr val="tx1"/>
                          </a:solidFill>
                          <a:effectLst/>
                          <a:latin typeface="+mn-lt"/>
                        </a:rPr>
                        <a:t>Peak cows milked</a:t>
                      </a:r>
                      <a:endParaRPr lang="en-NZ" sz="3900" b="0" i="0" u="none" strike="noStrike" dirty="0">
                        <a:solidFill>
                          <a:schemeClr val="tx1"/>
                        </a:solidFill>
                        <a:effectLst/>
                        <a:latin typeface="+mn-lt"/>
                      </a:endParaRPr>
                    </a:p>
                  </a:txBody>
                  <a:tcPr marL="20913" marR="20913" marT="20913" marB="0" anchor="b">
                    <a:lnL>
                      <a:noFill/>
                    </a:lnL>
                    <a:lnR>
                      <a:noFill/>
                    </a:lnR>
                    <a:lnT>
                      <a:noFill/>
                    </a:lnT>
                    <a:lnB>
                      <a:noFill/>
                    </a:lnB>
                    <a:solidFill>
                      <a:schemeClr val="accent4">
                        <a:lumMod val="65000"/>
                        <a:alpha val="99000"/>
                      </a:schemeClr>
                    </a:solidFill>
                  </a:tcPr>
                </a:tc>
                <a:tc>
                  <a:txBody>
                    <a:bodyPr/>
                    <a:lstStyle/>
                    <a:p>
                      <a:pPr algn="ctr" fontAlgn="b">
                        <a:spcBef>
                          <a:spcPts val="0"/>
                        </a:spcBef>
                        <a:spcAft>
                          <a:spcPts val="0"/>
                        </a:spcAft>
                      </a:pPr>
                      <a:r>
                        <a:rPr lang="en-NZ" sz="2400" b="0" i="0" u="none" strike="noStrike" dirty="0">
                          <a:solidFill>
                            <a:schemeClr val="tx1"/>
                          </a:solidFill>
                          <a:effectLst/>
                          <a:latin typeface="+mn-lt"/>
                        </a:rPr>
                        <a:t>310</a:t>
                      </a:r>
                      <a:endParaRPr lang="en-NZ" sz="3900" b="0" i="0" u="none" strike="noStrike" dirty="0">
                        <a:solidFill>
                          <a:schemeClr val="tx1"/>
                        </a:solidFill>
                        <a:effectLst/>
                        <a:latin typeface="+mn-lt"/>
                      </a:endParaRPr>
                    </a:p>
                  </a:txBody>
                  <a:tcPr marL="20913" marR="20913" marT="20913" marB="0" anchor="b">
                    <a:lnL>
                      <a:noFill/>
                    </a:lnL>
                    <a:lnR>
                      <a:noFill/>
                    </a:lnR>
                    <a:lnT>
                      <a:noFill/>
                    </a:lnT>
                    <a:lnB>
                      <a:noFill/>
                    </a:lnB>
                    <a:solidFill>
                      <a:schemeClr val="accent4">
                        <a:lumMod val="65000"/>
                        <a:alpha val="99000"/>
                      </a:schemeClr>
                    </a:solidFill>
                  </a:tcPr>
                </a:tc>
                <a:extLst>
                  <a:ext uri="{0D108BD9-81ED-4DB2-BD59-A6C34878D82A}">
                    <a16:rowId xmlns:a16="http://schemas.microsoft.com/office/drawing/2014/main" val="37199306"/>
                  </a:ext>
                </a:extLst>
              </a:tr>
              <a:tr h="627858">
                <a:tc>
                  <a:txBody>
                    <a:bodyPr/>
                    <a:lstStyle/>
                    <a:p>
                      <a:pPr algn="l" fontAlgn="b">
                        <a:spcBef>
                          <a:spcPts val="0"/>
                        </a:spcBef>
                        <a:spcAft>
                          <a:spcPts val="0"/>
                        </a:spcAft>
                      </a:pPr>
                      <a:r>
                        <a:rPr lang="en-NZ" sz="2400" b="0" i="0" u="none" strike="noStrike" dirty="0">
                          <a:solidFill>
                            <a:schemeClr val="tx1"/>
                          </a:solidFill>
                          <a:effectLst/>
                          <a:latin typeface="+mn-lt"/>
                        </a:rPr>
                        <a:t>Kg </a:t>
                      </a:r>
                      <a:r>
                        <a:rPr lang="en-NZ" sz="2400" b="0" i="0" u="none" strike="noStrike" dirty="0" err="1">
                          <a:solidFill>
                            <a:schemeClr val="tx1"/>
                          </a:solidFill>
                          <a:effectLst/>
                          <a:latin typeface="+mn-lt"/>
                        </a:rPr>
                        <a:t>milksolids</a:t>
                      </a:r>
                      <a:r>
                        <a:rPr lang="en-NZ" sz="2400" b="0" i="0" u="none" strike="noStrike" dirty="0">
                          <a:solidFill>
                            <a:schemeClr val="tx1"/>
                          </a:solidFill>
                          <a:effectLst/>
                          <a:latin typeface="+mn-lt"/>
                        </a:rPr>
                        <a:t> sold</a:t>
                      </a:r>
                      <a:endParaRPr lang="en-NZ" sz="3900" b="0" i="0" u="none" strike="noStrike" dirty="0">
                        <a:solidFill>
                          <a:schemeClr val="tx1"/>
                        </a:solidFill>
                        <a:effectLst/>
                        <a:latin typeface="+mn-lt"/>
                      </a:endParaRPr>
                    </a:p>
                  </a:txBody>
                  <a:tcPr marL="20913" marR="20913" marT="20913" marB="0" anchor="b">
                    <a:lnL>
                      <a:noFill/>
                    </a:lnL>
                    <a:lnR>
                      <a:noFill/>
                    </a:lnR>
                    <a:lnT>
                      <a:noFill/>
                    </a:lnT>
                    <a:lnB>
                      <a:noFill/>
                    </a:lnB>
                    <a:solidFill>
                      <a:schemeClr val="accent4">
                        <a:lumMod val="65000"/>
                        <a:alpha val="99000"/>
                      </a:schemeClr>
                    </a:solidFill>
                  </a:tcPr>
                </a:tc>
                <a:tc>
                  <a:txBody>
                    <a:bodyPr/>
                    <a:lstStyle/>
                    <a:p>
                      <a:pPr algn="ctr" fontAlgn="b">
                        <a:spcBef>
                          <a:spcPts val="0"/>
                        </a:spcBef>
                        <a:spcAft>
                          <a:spcPts val="0"/>
                        </a:spcAft>
                      </a:pPr>
                      <a:r>
                        <a:rPr lang="en-NZ" sz="2400" b="0" i="0" u="none" strike="noStrike" dirty="0">
                          <a:solidFill>
                            <a:schemeClr val="tx1"/>
                          </a:solidFill>
                          <a:effectLst/>
                          <a:latin typeface="+mn-lt"/>
                        </a:rPr>
                        <a:t>121,500</a:t>
                      </a:r>
                      <a:endParaRPr lang="en-NZ" sz="3900" b="0" i="0" u="none" strike="noStrike" dirty="0">
                        <a:solidFill>
                          <a:schemeClr val="tx1"/>
                        </a:solidFill>
                        <a:effectLst/>
                        <a:latin typeface="+mn-lt"/>
                      </a:endParaRPr>
                    </a:p>
                  </a:txBody>
                  <a:tcPr marL="20913" marR="20913" marT="20913" marB="0" anchor="b">
                    <a:lnL>
                      <a:noFill/>
                    </a:lnL>
                    <a:lnR>
                      <a:noFill/>
                    </a:lnR>
                    <a:lnT>
                      <a:noFill/>
                    </a:lnT>
                    <a:lnB>
                      <a:noFill/>
                    </a:lnB>
                    <a:solidFill>
                      <a:schemeClr val="accent4">
                        <a:lumMod val="65000"/>
                        <a:alpha val="99000"/>
                      </a:schemeClr>
                    </a:solidFill>
                  </a:tcPr>
                </a:tc>
                <a:extLst>
                  <a:ext uri="{0D108BD9-81ED-4DB2-BD59-A6C34878D82A}">
                    <a16:rowId xmlns:a16="http://schemas.microsoft.com/office/drawing/2014/main" val="2839778002"/>
                  </a:ext>
                </a:extLst>
              </a:tr>
              <a:tr h="1163946">
                <a:tc>
                  <a:txBody>
                    <a:bodyPr/>
                    <a:lstStyle/>
                    <a:p>
                      <a:pPr algn="l" fontAlgn="b">
                        <a:spcBef>
                          <a:spcPts val="0"/>
                        </a:spcBef>
                        <a:spcAft>
                          <a:spcPts val="0"/>
                        </a:spcAft>
                      </a:pPr>
                      <a:r>
                        <a:rPr lang="en-NZ" sz="2400" b="0" i="0" u="none" strike="noStrike" dirty="0" err="1">
                          <a:solidFill>
                            <a:schemeClr val="tx1"/>
                          </a:solidFill>
                          <a:effectLst/>
                          <a:latin typeface="+mn-lt"/>
                        </a:rPr>
                        <a:t>Payout</a:t>
                      </a:r>
                      <a:r>
                        <a:rPr lang="en-NZ" sz="2400" b="0" i="0" u="none" strike="noStrike" dirty="0">
                          <a:solidFill>
                            <a:schemeClr val="tx1"/>
                          </a:solidFill>
                          <a:effectLst/>
                          <a:latin typeface="+mn-lt"/>
                        </a:rPr>
                        <a:t> Received ($/kg MS)</a:t>
                      </a:r>
                      <a:endParaRPr lang="en-NZ" sz="3900" b="0" i="0" u="none" strike="noStrike" dirty="0">
                        <a:solidFill>
                          <a:schemeClr val="tx1"/>
                        </a:solidFill>
                        <a:effectLst/>
                        <a:latin typeface="+mn-lt"/>
                      </a:endParaRPr>
                    </a:p>
                  </a:txBody>
                  <a:tcPr marL="20913" marR="20913" marT="20913" marB="0" anchor="b">
                    <a:lnL>
                      <a:noFill/>
                    </a:lnL>
                    <a:lnR>
                      <a:noFill/>
                    </a:lnR>
                    <a:lnT>
                      <a:noFill/>
                    </a:lnT>
                    <a:lnB>
                      <a:noFill/>
                    </a:lnB>
                    <a:solidFill>
                      <a:schemeClr val="accent4">
                        <a:lumMod val="65000"/>
                        <a:alpha val="99000"/>
                      </a:schemeClr>
                    </a:solidFill>
                  </a:tcPr>
                </a:tc>
                <a:tc>
                  <a:txBody>
                    <a:bodyPr/>
                    <a:lstStyle/>
                    <a:p>
                      <a:pPr algn="ctr" fontAlgn="b">
                        <a:spcBef>
                          <a:spcPts val="0"/>
                        </a:spcBef>
                        <a:spcAft>
                          <a:spcPts val="0"/>
                        </a:spcAft>
                      </a:pPr>
                      <a:r>
                        <a:rPr lang="en-NZ" sz="2400" b="0" i="0" u="none" strike="noStrike" dirty="0">
                          <a:solidFill>
                            <a:schemeClr val="tx1"/>
                          </a:solidFill>
                          <a:effectLst/>
                          <a:latin typeface="+mn-lt"/>
                        </a:rPr>
                        <a:t>7.00</a:t>
                      </a:r>
                      <a:endParaRPr lang="en-NZ" sz="3900" b="0" i="0" u="none" strike="noStrike" dirty="0">
                        <a:solidFill>
                          <a:schemeClr val="tx1"/>
                        </a:solidFill>
                        <a:effectLst/>
                        <a:latin typeface="+mn-lt"/>
                      </a:endParaRPr>
                    </a:p>
                  </a:txBody>
                  <a:tcPr marL="20913" marR="20913" marT="20913" marB="0" anchor="b">
                    <a:lnL>
                      <a:noFill/>
                    </a:lnL>
                    <a:lnR>
                      <a:noFill/>
                    </a:lnR>
                    <a:lnT>
                      <a:noFill/>
                    </a:lnT>
                    <a:lnB>
                      <a:noFill/>
                    </a:lnB>
                    <a:solidFill>
                      <a:schemeClr val="accent4">
                        <a:lumMod val="65000"/>
                        <a:alpha val="99000"/>
                      </a:schemeClr>
                    </a:solidFill>
                  </a:tcPr>
                </a:tc>
                <a:extLst>
                  <a:ext uri="{0D108BD9-81ED-4DB2-BD59-A6C34878D82A}">
                    <a16:rowId xmlns:a16="http://schemas.microsoft.com/office/drawing/2014/main" val="998729770"/>
                  </a:ext>
                </a:extLst>
              </a:tr>
            </a:tbl>
          </a:graphicData>
        </a:graphic>
      </p:graphicFrame>
      <p:sp>
        <p:nvSpPr>
          <p:cNvPr id="11" name="Title 1">
            <a:extLst>
              <a:ext uri="{FF2B5EF4-FFF2-40B4-BE49-F238E27FC236}">
                <a16:creationId xmlns:a16="http://schemas.microsoft.com/office/drawing/2014/main" id="{27317422-7607-F442-67F8-0CEC3E41B64C}"/>
              </a:ext>
            </a:extLst>
          </p:cNvPr>
          <p:cNvSpPr txBox="1">
            <a:spLocks/>
          </p:cNvSpPr>
          <p:nvPr/>
        </p:nvSpPr>
        <p:spPr bwMode="auto">
          <a:xfrm>
            <a:off x="4672014" y="260818"/>
            <a:ext cx="4336687" cy="91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a:solidFill>
                  <a:srgbClr val="444D3E"/>
                </a:solidFill>
                <a:latin typeface="+mj-lt"/>
                <a:ea typeface="+mj-ea"/>
                <a:cs typeface="+mj-cs"/>
              </a:defRPr>
            </a:lvl1pPr>
            <a:lvl2pPr algn="l" rtl="0" eaLnBrk="1" fontAlgn="base" hangingPunct="1">
              <a:spcBef>
                <a:spcPct val="0"/>
              </a:spcBef>
              <a:spcAft>
                <a:spcPct val="0"/>
              </a:spcAft>
              <a:defRPr sz="4000" b="1">
                <a:solidFill>
                  <a:srgbClr val="444D3E"/>
                </a:solidFill>
                <a:latin typeface="Arial" charset="0"/>
              </a:defRPr>
            </a:lvl2pPr>
            <a:lvl3pPr algn="l" rtl="0" eaLnBrk="1" fontAlgn="base" hangingPunct="1">
              <a:spcBef>
                <a:spcPct val="0"/>
              </a:spcBef>
              <a:spcAft>
                <a:spcPct val="0"/>
              </a:spcAft>
              <a:defRPr sz="4000" b="1">
                <a:solidFill>
                  <a:srgbClr val="444D3E"/>
                </a:solidFill>
                <a:latin typeface="Arial" charset="0"/>
              </a:defRPr>
            </a:lvl3pPr>
            <a:lvl4pPr algn="l" rtl="0" eaLnBrk="1" fontAlgn="base" hangingPunct="1">
              <a:spcBef>
                <a:spcPct val="0"/>
              </a:spcBef>
              <a:spcAft>
                <a:spcPct val="0"/>
              </a:spcAft>
              <a:defRPr sz="4000" b="1">
                <a:solidFill>
                  <a:srgbClr val="444D3E"/>
                </a:solidFill>
                <a:latin typeface="Arial" charset="0"/>
              </a:defRPr>
            </a:lvl4pPr>
            <a:lvl5pPr algn="l" rtl="0" eaLnBrk="1" fontAlgn="base" hangingPunct="1">
              <a:spcBef>
                <a:spcPct val="0"/>
              </a:spcBef>
              <a:spcAft>
                <a:spcPct val="0"/>
              </a:spcAft>
              <a:defRPr sz="4000" b="1">
                <a:solidFill>
                  <a:srgbClr val="444D3E"/>
                </a:solidFill>
                <a:latin typeface="Arial" charset="0"/>
              </a:defRPr>
            </a:lvl5pPr>
            <a:lvl6pPr marL="457200" algn="l" rtl="0" eaLnBrk="1" fontAlgn="base" hangingPunct="1">
              <a:spcBef>
                <a:spcPct val="0"/>
              </a:spcBef>
              <a:spcAft>
                <a:spcPct val="0"/>
              </a:spcAft>
              <a:defRPr sz="4000" b="1">
                <a:solidFill>
                  <a:srgbClr val="94CB65"/>
                </a:solidFill>
                <a:latin typeface="Arial" charset="0"/>
              </a:defRPr>
            </a:lvl6pPr>
            <a:lvl7pPr marL="914400" algn="l" rtl="0" eaLnBrk="1" fontAlgn="base" hangingPunct="1">
              <a:spcBef>
                <a:spcPct val="0"/>
              </a:spcBef>
              <a:spcAft>
                <a:spcPct val="0"/>
              </a:spcAft>
              <a:defRPr sz="4000" b="1">
                <a:solidFill>
                  <a:srgbClr val="94CB65"/>
                </a:solidFill>
                <a:latin typeface="Arial" charset="0"/>
              </a:defRPr>
            </a:lvl7pPr>
            <a:lvl8pPr marL="1371600" algn="l" rtl="0" eaLnBrk="1" fontAlgn="base" hangingPunct="1">
              <a:spcBef>
                <a:spcPct val="0"/>
              </a:spcBef>
              <a:spcAft>
                <a:spcPct val="0"/>
              </a:spcAft>
              <a:defRPr sz="4000" b="1">
                <a:solidFill>
                  <a:srgbClr val="94CB65"/>
                </a:solidFill>
                <a:latin typeface="Arial" charset="0"/>
              </a:defRPr>
            </a:lvl8pPr>
            <a:lvl9pPr marL="1828800" algn="l" rtl="0" eaLnBrk="1" fontAlgn="base" hangingPunct="1">
              <a:spcBef>
                <a:spcPct val="0"/>
              </a:spcBef>
              <a:spcAft>
                <a:spcPct val="0"/>
              </a:spcAft>
              <a:defRPr sz="4000" b="1">
                <a:solidFill>
                  <a:srgbClr val="94CB65"/>
                </a:solidFill>
                <a:latin typeface="Arial" charset="0"/>
              </a:defRPr>
            </a:lvl9pPr>
          </a:lstStyle>
          <a:p>
            <a:pPr>
              <a:lnSpc>
                <a:spcPct val="90000"/>
              </a:lnSpc>
            </a:pPr>
            <a:r>
              <a:rPr lang="en-NZ" sz="3100" dirty="0"/>
              <a:t>Farm Descriptors</a:t>
            </a:r>
          </a:p>
        </p:txBody>
      </p:sp>
    </p:spTree>
    <p:extLst>
      <p:ext uri="{BB962C8B-B14F-4D97-AF65-F5344CB8AC3E}">
        <p14:creationId xmlns:p14="http://schemas.microsoft.com/office/powerpoint/2010/main" val="573472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E1C0-AD7C-0648-C6B3-BDD1F5DCF804}"/>
              </a:ext>
            </a:extLst>
          </p:cNvPr>
          <p:cNvSpPr>
            <a:spLocks noGrp="1"/>
          </p:cNvSpPr>
          <p:nvPr>
            <p:ph type="title"/>
          </p:nvPr>
        </p:nvSpPr>
        <p:spPr/>
        <p:txBody>
          <a:bodyPr/>
          <a:lstStyle/>
          <a:p>
            <a:r>
              <a:rPr lang="en-NZ" dirty="0"/>
              <a:t>Assumptions</a:t>
            </a:r>
          </a:p>
        </p:txBody>
      </p:sp>
      <p:graphicFrame>
        <p:nvGraphicFramePr>
          <p:cNvPr id="5" name="Content Placeholder 4">
            <a:extLst>
              <a:ext uri="{FF2B5EF4-FFF2-40B4-BE49-F238E27FC236}">
                <a16:creationId xmlns:a16="http://schemas.microsoft.com/office/drawing/2014/main" id="{E28C19CE-2679-A6F0-8B4B-057E44476BB5}"/>
              </a:ext>
            </a:extLst>
          </p:cNvPr>
          <p:cNvGraphicFramePr>
            <a:graphicFrameLocks noGrp="1"/>
          </p:cNvGraphicFramePr>
          <p:nvPr>
            <p:ph sz="half" idx="1"/>
            <p:extLst>
              <p:ext uri="{D42A27DB-BD31-4B8C-83A1-F6EECF244321}">
                <p14:modId xmlns:p14="http://schemas.microsoft.com/office/powerpoint/2010/main" val="3141016069"/>
              </p:ext>
            </p:extLst>
          </p:nvPr>
        </p:nvGraphicFramePr>
        <p:xfrm>
          <a:off x="661988" y="1317625"/>
          <a:ext cx="7772400" cy="3529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12655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98A254F-5A25-7817-24E7-E7A775F968EA}"/>
              </a:ext>
            </a:extLst>
          </p:cNvPr>
          <p:cNvSpPr>
            <a:spLocks noGrp="1"/>
          </p:cNvSpPr>
          <p:nvPr>
            <p:ph type="title"/>
          </p:nvPr>
        </p:nvSpPr>
        <p:spPr>
          <a:xfrm>
            <a:off x="392480" y="155742"/>
            <a:ext cx="7772400" cy="571500"/>
          </a:xfrm>
        </p:spPr>
        <p:txBody>
          <a:bodyPr wrap="square" anchor="ctr">
            <a:normAutofit/>
          </a:bodyPr>
          <a:lstStyle/>
          <a:p>
            <a:pPr>
              <a:lnSpc>
                <a:spcPct val="90000"/>
              </a:lnSpc>
            </a:pPr>
            <a:r>
              <a:rPr lang="en-NZ" sz="3400" dirty="0"/>
              <a:t>Scenario Analysis</a:t>
            </a:r>
          </a:p>
        </p:txBody>
      </p:sp>
      <p:pic>
        <p:nvPicPr>
          <p:cNvPr id="4" name="Picture 3">
            <a:extLst>
              <a:ext uri="{FF2B5EF4-FFF2-40B4-BE49-F238E27FC236}">
                <a16:creationId xmlns:a16="http://schemas.microsoft.com/office/drawing/2014/main" id="{1FC7345C-8CE2-E6BC-CFDE-D5F77ACAE3CA}"/>
              </a:ext>
            </a:extLst>
          </p:cNvPr>
          <p:cNvPicPr>
            <a:picLocks noChangeAspect="1"/>
          </p:cNvPicPr>
          <p:nvPr/>
        </p:nvPicPr>
        <p:blipFill>
          <a:blip r:embed="rId3"/>
          <a:stretch>
            <a:fillRect/>
          </a:stretch>
        </p:blipFill>
        <p:spPr>
          <a:xfrm>
            <a:off x="0" y="1080361"/>
            <a:ext cx="9144000" cy="3554278"/>
          </a:xfrm>
          <a:prstGeom prst="rect">
            <a:avLst/>
          </a:prstGeom>
        </p:spPr>
      </p:pic>
    </p:spTree>
    <p:extLst>
      <p:ext uri="{BB962C8B-B14F-4D97-AF65-F5344CB8AC3E}">
        <p14:creationId xmlns:p14="http://schemas.microsoft.com/office/powerpoint/2010/main" val="2462697050"/>
      </p:ext>
    </p:extLst>
  </p:cSld>
  <p:clrMapOvr>
    <a:masterClrMapping/>
  </p:clrMapOvr>
  <p:transition>
    <p:fade/>
  </p:transition>
</p:sld>
</file>

<file path=ppt/theme/theme1.xml><?xml version="1.0" encoding="utf-8"?>
<a:theme xmlns:a="http://schemas.openxmlformats.org/drawingml/2006/main" name="Blank">
  <a:themeElements>
    <a:clrScheme name="DairyNZ 2">
      <a:dk1>
        <a:sysClr val="windowText" lastClr="000000"/>
      </a:dk1>
      <a:lt1>
        <a:sysClr val="window" lastClr="FFFFFF"/>
      </a:lt1>
      <a:dk2>
        <a:srgbClr val="000000"/>
      </a:dk2>
      <a:lt2>
        <a:srgbClr val="FFFFFF"/>
      </a:lt2>
      <a:accent1>
        <a:srgbClr val="69BE28"/>
      </a:accent1>
      <a:accent2>
        <a:srgbClr val="009AA6"/>
      </a:accent2>
      <a:accent3>
        <a:srgbClr val="7F7F7F"/>
      </a:accent3>
      <a:accent4>
        <a:srgbClr val="FFFFFF"/>
      </a:accent4>
      <a:accent5>
        <a:srgbClr val="C2EBA3"/>
      </a:accent5>
      <a:accent6>
        <a:srgbClr val="8CCAD0"/>
      </a:accent6>
      <a:hlink>
        <a:srgbClr val="0070C0"/>
      </a:hlink>
      <a:folHlink>
        <a:srgbClr val="00B0F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airyNZ PowerPoint Template 16x10.potx  -  Read-Only" id="{6D915745-B00E-4060-9C07-025FF6062EB4}" vid="{2EBB33D8-A0F5-4DC9-971E-3DEA1602D7D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81809d4-840b-41c3-8fba-9ca5d2658864">
      <Value>79</Value>
    </TaxCatchAll>
    <TaxKeywordTaxHTField xmlns="a81809d4-840b-41c3-8fba-9ca5d2658864">
      <Terms xmlns="http://schemas.microsoft.com/office/infopath/2007/PartnerControls">
        <TermInfo xmlns="http://schemas.microsoft.com/office/infopath/2007/PartnerControls">
          <TermName xmlns="http://schemas.microsoft.com/office/infopath/2007/PartnerControls">Branded template</TermName>
          <TermId xmlns="http://schemas.microsoft.com/office/infopath/2007/PartnerControls">7f96dccf-8c8a-444c-924b-f74923af55f4</TermId>
        </TermInfo>
      </Term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F5C562B2E51147BEEFFA263C84535D" ma:contentTypeVersion="14" ma:contentTypeDescription="Create a new document." ma:contentTypeScope="" ma:versionID="bf96db652d4d0a3e61dcc7eb3817e79f">
  <xsd:schema xmlns:xsd="http://www.w3.org/2001/XMLSchema" xmlns:xs="http://www.w3.org/2001/XMLSchema" xmlns:p="http://schemas.microsoft.com/office/2006/metadata/properties" xmlns:ns2="5bced407-1d98-44c6-855a-c40ccb692c27" xmlns:ns3="a81809d4-840b-41c3-8fba-9ca5d2658864" targetNamespace="http://schemas.microsoft.com/office/2006/metadata/properties" ma:root="true" ma:fieldsID="406ebfdebdf7537a459118ab7db8351e" ns2:_="" ns3:_="">
    <xsd:import namespace="5bced407-1d98-44c6-855a-c40ccb692c27"/>
    <xsd:import namespace="a81809d4-840b-41c3-8fba-9ca5d26588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TaxKeywordTaxHTField" minOccurs="0"/>
                <xsd:element ref="ns3:TaxCatchAll"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ced407-1d98-44c6-855a-c40ccb692c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1809d4-840b-41c3-8fba-9ca5d2658864" elementFormDefault="qualified">
    <xsd:import namespace="http://schemas.microsoft.com/office/2006/documentManagement/types"/>
    <xsd:import namespace="http://schemas.microsoft.com/office/infopath/2007/PartnerControls"/>
    <xsd:element name="TaxKeywordTaxHTField" ma:index="16" nillable="true" ma:taxonomy="true" ma:internalName="TaxKeywordTaxHTField" ma:taxonomyFieldName="TaxKeyword" ma:displayName="Enterprise Keywords" ma:fieldId="{23f27201-bee3-471e-b2e7-b64fd8b7ca38}" ma:taxonomyMulti="true" ma:sspId="04901dcd-99d9-47d9-9868-9bfe0073bbba" ma:termSetId="00000000-0000-0000-0000-000000000000" ma:anchorId="00000000-0000-0000-0000-000000000000" ma:open="true" ma:isKeyword="true">
      <xsd:complexType>
        <xsd:sequence>
          <xsd:element ref="pc:Terms" minOccurs="0" maxOccurs="1"/>
        </xsd:sequence>
      </xsd:complexType>
    </xsd:element>
    <xsd:element name="TaxCatchAll" ma:index="17" nillable="true" ma:displayName="Taxonomy Catch All Column" ma:hidden="true" ma:list="{85c2679b-1232-40da-bb9d-9e8636653c8f}" ma:internalName="TaxCatchAll" ma:showField="CatchAllData" ma:web="a81809d4-840b-41c3-8fba-9ca5d265886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7E4FF4-4AF6-46E4-8E93-8F9B9DBFD85A}">
  <ds:schemaRefs>
    <ds:schemaRef ds:uri="http://www.w3.org/XML/1998/namespace"/>
    <ds:schemaRef ds:uri="http://purl.org/dc/elements/1.1/"/>
    <ds:schemaRef ds:uri="http://purl.org/dc/dcmitype/"/>
    <ds:schemaRef ds:uri="http://schemas.microsoft.com/office/2006/documentManagement/types"/>
    <ds:schemaRef ds:uri="http://purl.org/dc/terms/"/>
    <ds:schemaRef ds:uri="http://schemas.microsoft.com/office/2006/metadata/properties"/>
    <ds:schemaRef ds:uri="a81809d4-840b-41c3-8fba-9ca5d2658864"/>
    <ds:schemaRef ds:uri="http://schemas.microsoft.com/office/infopath/2007/PartnerControls"/>
    <ds:schemaRef ds:uri="http://schemas.openxmlformats.org/package/2006/metadata/core-properties"/>
    <ds:schemaRef ds:uri="5bced407-1d98-44c6-855a-c40ccb692c27"/>
  </ds:schemaRefs>
</ds:datastoreItem>
</file>

<file path=customXml/itemProps2.xml><?xml version="1.0" encoding="utf-8"?>
<ds:datastoreItem xmlns:ds="http://schemas.openxmlformats.org/officeDocument/2006/customXml" ds:itemID="{6FFD0353-DDEC-40E9-B11A-69C67CF6B246}">
  <ds:schemaRefs>
    <ds:schemaRef ds:uri="http://schemas.microsoft.com/sharepoint/v3/contenttype/forms"/>
  </ds:schemaRefs>
</ds:datastoreItem>
</file>

<file path=customXml/itemProps3.xml><?xml version="1.0" encoding="utf-8"?>
<ds:datastoreItem xmlns:ds="http://schemas.openxmlformats.org/officeDocument/2006/customXml" ds:itemID="{E0F47CA5-8F3F-47C4-BE9A-7B44C838A3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ced407-1d98-44c6-855a-c40ccb692c27"/>
    <ds:schemaRef ds:uri="a81809d4-840b-41c3-8fba-9ca5d2658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DNZ Slide Template</Template>
  <TotalTime>10085</TotalTime>
  <Words>1227</Words>
  <Application>Microsoft Office PowerPoint</Application>
  <PresentationFormat>On-screen Show (16:10)</PresentationFormat>
  <Paragraphs>158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Black</vt:lpstr>
      <vt:lpstr>Times</vt:lpstr>
      <vt:lpstr>Blank</vt:lpstr>
      <vt:lpstr>In-Paddock Delivery of Methane Inhibitors for Pasture-based Dairy:</vt:lpstr>
      <vt:lpstr>Methane and New Zealand Dairy</vt:lpstr>
      <vt:lpstr>Methane Inhibitors</vt:lpstr>
      <vt:lpstr>In-Paddock Smart-Feeders</vt:lpstr>
      <vt:lpstr>Research Questions</vt:lpstr>
      <vt:lpstr>Implementation Costs</vt:lpstr>
      <vt:lpstr>Method    </vt:lpstr>
      <vt:lpstr>Assumptions</vt:lpstr>
      <vt:lpstr>Scenario Analysis</vt:lpstr>
      <vt:lpstr>Preliminary Results </vt:lpstr>
      <vt:lpstr>Challenges</vt:lpstr>
      <vt:lpstr>Implications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Marmont</dc:creator>
  <cp:keywords>Branded template</cp:keywords>
  <cp:lastModifiedBy>Ben Marmont</cp:lastModifiedBy>
  <cp:revision>1</cp:revision>
  <cp:lastPrinted>2016-03-09T22:03:10Z</cp:lastPrinted>
  <dcterms:created xsi:type="dcterms:W3CDTF">2022-08-15T22:44:03Z</dcterms:created>
  <dcterms:modified xsi:type="dcterms:W3CDTF">2022-08-31T19:50:57Z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0x010100F1F5C562B2E51147BEEFFA263C84535D</vt:lpwstr>
  </property>
  <property fmtid="{D5CDD505-2E9C-101B-9397-08002B2CF9AE}" pid="3" name="TaxKeyword">
    <vt:lpwstr>79;#Branded template|7f96dccf-8c8a-444c-924b-f74923af55f4</vt:lpwstr>
  </property>
</Properties>
</file>