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A42A6-9783-4B35-40E7-3F2B2F352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7EB20-42F6-684E-2679-54D1EA9C8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B8582-0914-4D9B-2C28-D0AA1637B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3BDFE-273A-0D20-4709-07F12DBF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BC63E-93DE-A6F8-3A97-919D71A0B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496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754C-4543-387C-999C-A97683A80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A0DA7-2AAE-00DE-4AEC-325BE6F1B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61327-20DC-2A9F-4118-3170C6FE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CC0F6-CBE9-F198-506A-5C171B18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0AE0-884A-F422-466F-261066EC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413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D3D9B-2D69-8C4D-3D69-E6906BF6D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BB42F-5DE0-D67F-54F0-19766F722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B9253-64AC-CCB8-BE0F-5412D65D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DD623-86F5-6F4A-F8AF-5B2748A86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A28855-CDE5-1AA1-C494-F557D085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818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F5213-7744-C6C4-4485-04B5471C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1F35C-39BD-D322-C30D-4CACD8663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056F-9244-F201-457D-8CF0ECFAE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45822-B322-DD38-2590-BBFEF96E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BD0F5-FFA7-4B6F-B309-B8D7BD59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308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C304-9197-B697-AD28-4A0590E8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77E3D-214A-76D7-D438-064F49DF3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E489D-D91F-DF7C-661E-4DE64434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F9EF-FF66-5815-D573-CA66EF43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F34C5-6BFD-C4EF-98BE-2CE54606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10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67B5D-807F-8F6E-D40E-015AF2EA4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75E08-8CEF-FBC1-3880-296D65F83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EFFD9-1CF3-B347-2465-F90143F91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05EE73-ECFC-BC73-06D5-603F5D5E9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E810F-15C7-D8BF-8D1B-0FE5988A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429FC-6C7D-1976-4A43-83367019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835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49C58-FA90-2EA1-A35D-1357C60E1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519A7-BFFD-508A-1244-2C8FF14D1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E917F-59A4-94C6-453C-C169ECF46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E60AD-AF4A-9611-1E26-02BC377E3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6D470-B63E-9AF5-6362-97F292E45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99E2A2-C64B-D9B4-9317-05A4BB80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A8F44-69F9-8297-6840-91A91ABE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3580F-BD8F-BE34-E54C-081E0F903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330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1FDCF-A3BF-66F7-3090-A75CBDAC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59671-F012-DFB1-F6FA-41D3AE39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36E139-2DA6-6F32-2B43-614F26526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757FB-BB65-3601-BE32-45BDC8C3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879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49453B-7DB0-0CF2-B8FA-FB988717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A61A92-3D73-02BE-8161-8321B839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F5E9D-ACDB-A337-0389-9B30BB8C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042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95F2-4ACE-EA5E-326A-0CB684FBF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0E4D-14B7-6BD1-B1B1-85D66E71B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3BFB0-F60F-022F-2914-3A2655FF1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62B04-1A77-B8A0-3E0C-2B15677E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355D8-B2D5-954D-617A-1C42B250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72F8F-CFD2-98C0-DB6F-BF08E4377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601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24AF-9CDA-FC89-53C4-2724564C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78BC9C-94E2-F441-66AF-018F4DB97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9BE24-91DF-FD3D-5AD4-5278CA9A0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6E485-307D-322B-8D7B-FBBF36F4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15DB2-C568-DEDC-9C7B-2035AEAA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4A9F9-8A1F-DE15-CC78-834AF9BE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231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249EF-02C6-6151-887B-713DE9B16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FB607-58A9-B2F1-1D28-E18F05EED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E97C5-FA16-8CC9-82B3-5BA3677B1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8D7AB-478E-4FFB-98BA-9F0897404B1C}" type="datetimeFigureOut">
              <a:rPr lang="en-NZ" smtClean="0"/>
              <a:t>10/10/2022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40F45-19F2-E266-9E73-9A2F6C1DC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7CC1A-0168-9CF4-677B-E03C0E863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0DC0-168F-4B18-80DF-6BC9B985A38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057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aikatoregion.govt.nz/services/publications/tr202128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54216"/>
            <a:ext cx="12192000" cy="697974"/>
          </a:xfrm>
        </p:spPr>
        <p:txBody>
          <a:bodyPr/>
          <a:lstStyle/>
          <a:p>
            <a:pPr marL="0" indent="0" algn="ctr">
              <a:buNone/>
            </a:pPr>
            <a:r>
              <a:rPr lang="en-NZ" dirty="0" smtClean="0">
                <a:hlinkClick r:id="rId2"/>
              </a:rPr>
              <a:t>Adapting </a:t>
            </a:r>
            <a:r>
              <a:rPr lang="en-NZ" dirty="0">
                <a:hlinkClick r:id="rId2"/>
              </a:rPr>
              <a:t>to drought in the Waikato 2021 | Waikato Regional </a:t>
            </a:r>
            <a:r>
              <a:rPr lang="en-NZ" dirty="0" smtClean="0">
                <a:hlinkClick r:id="rId2"/>
              </a:rPr>
              <a:t>Council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316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FA369E-E9F7-D996-040D-B393C3370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6" t="13609" r="10876" b="21330"/>
          <a:stretch>
            <a:fillRect/>
          </a:stretch>
        </p:blipFill>
        <p:spPr bwMode="auto">
          <a:xfrm>
            <a:off x="928687" y="175048"/>
            <a:ext cx="10739729" cy="62713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189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7273CC-FF2A-F1C7-A967-434A44F6E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352"/>
            <a:ext cx="11980069" cy="694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7768B64957E84C962BD7EBA040ECA7" ma:contentTypeVersion="14" ma:contentTypeDescription="Create a new document." ma:contentTypeScope="" ma:versionID="fcd2fbe633213fc52028b85fa88d79c7">
  <xsd:schema xmlns:xsd="http://www.w3.org/2001/XMLSchema" xmlns:xs="http://www.w3.org/2001/XMLSchema" xmlns:p="http://schemas.microsoft.com/office/2006/metadata/properties" xmlns:ns3="4d726246-ba4b-4711-8d61-3e54fb5024dd" xmlns:ns4="68b33a29-1f2d-4d2b-b492-89cd1b6562ee" targetNamespace="http://schemas.microsoft.com/office/2006/metadata/properties" ma:root="true" ma:fieldsID="05eb892beb68bf0be8c6664f6dde68a0" ns3:_="" ns4:_="">
    <xsd:import namespace="4d726246-ba4b-4711-8d61-3e54fb5024dd"/>
    <xsd:import namespace="68b33a29-1f2d-4d2b-b492-89cd1b6562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726246-ba4b-4711-8d61-3e54fb5024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b33a29-1f2d-4d2b-b492-89cd1b6562e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A40824-8E71-460B-BEE9-C111C7800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726246-ba4b-4711-8d61-3e54fb5024dd"/>
    <ds:schemaRef ds:uri="68b33a29-1f2d-4d2b-b492-89cd1b6562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4E5792-52B0-426D-A080-7162735116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C23361-6A9E-4F3B-9BD4-D429CD084C7B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68b33a29-1f2d-4d2b-b492-89cd1b6562ee"/>
    <ds:schemaRef ds:uri="4d726246-ba4b-4711-8d61-3e54fb5024d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Blair Keenan</dc:creator>
  <cp:lastModifiedBy>Driver, Timothy</cp:lastModifiedBy>
  <cp:revision>3</cp:revision>
  <dcterms:created xsi:type="dcterms:W3CDTF">2022-08-31T23:31:07Z</dcterms:created>
  <dcterms:modified xsi:type="dcterms:W3CDTF">2022-10-09T19:38:43Z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0x010100C77768B64957E84C962BD7EBA040ECA7</vt:lpwstr>
  </property>
</Properties>
</file>