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A42A6-9783-4B35-40E7-3F2B2F3526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37EB20-42F6-684E-2679-54D1EA9C8D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B8582-0914-4D9B-2C28-D0AA1637B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D7AB-478E-4FFB-98BA-9F0897404B1C}" type="datetimeFigureOut">
              <a:rPr lang="en-NZ" smtClean="0"/>
              <a:t>9/10/2022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3BDFE-273A-0D20-4709-07F12DBFB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BC63E-93DE-A6F8-3A97-919D71A0B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0DC0-168F-4B18-80DF-6BC9B985A38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94964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4754C-4543-387C-999C-A97683A80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3A0DA7-2AAE-00DE-4AEC-325BE6F1B6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61327-20DC-2A9F-4118-3170C6FEE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D7AB-478E-4FFB-98BA-9F0897404B1C}" type="datetimeFigureOut">
              <a:rPr lang="en-NZ" smtClean="0"/>
              <a:t>9/10/2022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CC0F6-CBE9-F198-506A-5C171B18A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90AE0-884A-F422-466F-261066ECC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0DC0-168F-4B18-80DF-6BC9B985A38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34134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D3D9B-2D69-8C4D-3D69-E6906BF6D0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1BB42F-5DE0-D67F-54F0-19766F7220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B9253-64AC-CCB8-BE0F-5412D65D8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D7AB-478E-4FFB-98BA-9F0897404B1C}" type="datetimeFigureOut">
              <a:rPr lang="en-NZ" smtClean="0"/>
              <a:t>9/10/2022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0DD623-86F5-6F4A-F8AF-5B2748A86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A28855-CDE5-1AA1-C494-F557D085B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0DC0-168F-4B18-80DF-6BC9B985A38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78182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F5213-7744-C6C4-4485-04B5471C3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1F35C-39BD-D322-C30D-4CACD8663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F056F-9244-F201-457D-8CF0ECFAE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D7AB-478E-4FFB-98BA-9F0897404B1C}" type="datetimeFigureOut">
              <a:rPr lang="en-NZ" smtClean="0"/>
              <a:t>9/10/2022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45822-B322-DD38-2590-BBFEF96EF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BD0F5-FFA7-4B6F-B309-B8D7BD591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0DC0-168F-4B18-80DF-6BC9B985A38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23085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7C304-9197-B697-AD28-4A0590E8D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77E3D-214A-76D7-D438-064F49DF3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E489D-D91F-DF7C-661E-4DE644345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D7AB-478E-4FFB-98BA-9F0897404B1C}" type="datetimeFigureOut">
              <a:rPr lang="en-NZ" smtClean="0"/>
              <a:t>9/10/2022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DF9EF-FF66-5815-D573-CA66EF43F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F34C5-6BFD-C4EF-98BE-2CE54606F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0DC0-168F-4B18-80DF-6BC9B985A38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101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67B5D-807F-8F6E-D40E-015AF2EA4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75E08-8CEF-FBC1-3880-296D65F834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4EFFD9-1CF3-B347-2465-F90143F919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05EE73-ECFC-BC73-06D5-603F5D5E9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D7AB-478E-4FFB-98BA-9F0897404B1C}" type="datetimeFigureOut">
              <a:rPr lang="en-NZ" smtClean="0"/>
              <a:t>9/10/2022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AE810F-15C7-D8BF-8D1B-0FE5988A0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C429FC-6C7D-1976-4A43-833670194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0DC0-168F-4B18-80DF-6BC9B985A38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98359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49C58-FA90-2EA1-A35D-1357C60E1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519A7-BFFD-508A-1244-2C8FF14D1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9E917F-59A4-94C6-453C-C169ECF465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9E60AD-AF4A-9611-1E26-02BC377E36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F6D470-B63E-9AF5-6362-97F292E457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99E2A2-C64B-D9B4-9317-05A4BB80F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D7AB-478E-4FFB-98BA-9F0897404B1C}" type="datetimeFigureOut">
              <a:rPr lang="en-NZ" smtClean="0"/>
              <a:t>9/10/2022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4A8F44-69F9-8297-6840-91A91ABE5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63580F-BD8F-BE34-E54C-081E0F903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0DC0-168F-4B18-80DF-6BC9B985A38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3330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1FDCF-A3BF-66F7-3090-A75CBDAC5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959671-F012-DFB1-F6FA-41D3AE39A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D7AB-478E-4FFB-98BA-9F0897404B1C}" type="datetimeFigureOut">
              <a:rPr lang="en-NZ" smtClean="0"/>
              <a:t>9/10/2022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36E139-2DA6-6F32-2B43-614F26526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F757FB-BB65-3601-BE32-45BDC8C37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0DC0-168F-4B18-80DF-6BC9B985A38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78793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49453B-7DB0-0CF2-B8FA-FB9887178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D7AB-478E-4FFB-98BA-9F0897404B1C}" type="datetimeFigureOut">
              <a:rPr lang="en-NZ" smtClean="0"/>
              <a:t>9/10/2022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A61A92-3D73-02BE-8161-8321B8398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1F5E9D-ACDB-A337-0389-9B30BB8CC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0DC0-168F-4B18-80DF-6BC9B985A38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70422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F95F2-4ACE-EA5E-326A-0CB684FBF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0E4D-14B7-6BD1-B1B1-85D66E71B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53BFB0-F60F-022F-2914-3A2655FF1B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162B04-1A77-B8A0-3E0C-2B15677E0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D7AB-478E-4FFB-98BA-9F0897404B1C}" type="datetimeFigureOut">
              <a:rPr lang="en-NZ" smtClean="0"/>
              <a:t>9/10/2022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6355D8-B2D5-954D-617A-1C42B2502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B72F8F-CFD2-98C0-DB6F-BF08E4377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0DC0-168F-4B18-80DF-6BC9B985A38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16019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F24AF-9CDA-FC89-53C4-2724564CC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78BC9C-94E2-F441-66AF-018F4DB97F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79BE24-91DF-FD3D-5AD4-5278CA9A0D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86E485-307D-322B-8D7B-FBBF36F4A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D7AB-478E-4FFB-98BA-9F0897404B1C}" type="datetimeFigureOut">
              <a:rPr lang="en-NZ" smtClean="0"/>
              <a:t>9/10/2022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E15DB2-C568-DEDC-9C7B-2035AEAA3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94A9F9-8A1F-DE15-CC78-834AF9BEB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E0DC0-168F-4B18-80DF-6BC9B985A38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82317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F249EF-02C6-6151-887B-713DE9B16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FB607-58A9-B2F1-1D28-E18F05EED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E97C5-FA16-8CC9-82B3-5BA3677B1F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8D7AB-478E-4FFB-98BA-9F0897404B1C}" type="datetimeFigureOut">
              <a:rPr lang="en-NZ" smtClean="0"/>
              <a:t>9/10/2022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40F45-19F2-E266-9E73-9A2F6C1DC7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7CC1A-0168-9CF4-677B-E03C0E863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0DC0-168F-4B18-80DF-6BC9B985A38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10573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8FA369E-E9F7-D996-040D-B393C33708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6" t="13609" r="10876" b="21330"/>
          <a:stretch>
            <a:fillRect/>
          </a:stretch>
        </p:blipFill>
        <p:spPr bwMode="auto">
          <a:xfrm>
            <a:off x="928687" y="175048"/>
            <a:ext cx="10739729" cy="62713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1895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77273CC-FF2A-F1C7-A967-434A44F6E7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352"/>
            <a:ext cx="11980069" cy="6941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16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Blair Keenan</dc:creator>
  <cp:lastModifiedBy>Blair Keenan</cp:lastModifiedBy>
  <cp:revision>2</cp:revision>
  <dcterms:created xsi:type="dcterms:W3CDTF">2022-08-31T23:31:07Z</dcterms:created>
  <dcterms:modified xsi:type="dcterms:W3CDTF">2022-10-08T19:09:02Z</dcterms:modified>
</cp:coreProperties>
</file>